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
  </p:notesMasterIdLst>
  <p:sldIdLst>
    <p:sldId id="256" r:id="rId2"/>
  </p:sldIdLst>
  <p:sldSz cx="24117300" cy="349123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Tw Cen MT"/>
      </a:defRPr>
    </a:lvl1pPr>
    <a:lvl2pPr marL="0" marR="0" indent="457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Tw Cen MT"/>
      </a:defRPr>
    </a:lvl2pPr>
    <a:lvl3pPr marL="0" marR="0" indent="914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Tw Cen MT"/>
      </a:defRPr>
    </a:lvl3pPr>
    <a:lvl4pPr marL="0" marR="0" indent="1371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Tw Cen MT"/>
      </a:defRPr>
    </a:lvl4pPr>
    <a:lvl5pPr marL="0" marR="0" indent="18288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Tw Cen MT"/>
      </a:defRPr>
    </a:lvl5pPr>
    <a:lvl6pPr marL="0" marR="0" indent="22860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Tw Cen MT"/>
      </a:defRPr>
    </a:lvl6pPr>
    <a:lvl7pPr marL="0" marR="0" indent="2743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Tw Cen MT"/>
      </a:defRPr>
    </a:lvl7pPr>
    <a:lvl8pPr marL="0" marR="0" indent="3200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Tw Cen MT"/>
      </a:defRPr>
    </a:lvl8pPr>
    <a:lvl9pPr marL="0" marR="0" indent="3657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Tw Cen M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CE0F8"/>
          </a:solidFill>
        </a:fill>
      </a:tcStyle>
    </a:wholeTbl>
    <a:band2H>
      <a:tcTxStyle/>
      <a:tcStyle>
        <a:tcBdr/>
        <a:fill>
          <a:solidFill>
            <a:srgbClr val="E7F0FC"/>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8E9D0"/>
          </a:solidFill>
        </a:fill>
      </a:tcStyle>
    </a:wholeTbl>
    <a:band2H>
      <a:tcTxStyle/>
      <a:tcStyle>
        <a:tcBdr/>
        <a:fill>
          <a:solidFill>
            <a:srgbClr val="EDF4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D1EE"/>
          </a:solidFill>
        </a:fill>
      </a:tcStyle>
    </a:wholeTbl>
    <a:band2H>
      <a:tcTxStyle/>
      <a:tcStyle>
        <a:tcBdr/>
        <a:fill>
          <a:solidFill>
            <a:srgbClr val="F0E9F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33" d="100"/>
          <a:sy n="33" d="100"/>
        </p:scale>
        <p:origin x="234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6" name="Shape 176"/>
          <p:cNvSpPr>
            <a:spLocks noGrp="1" noRot="1" noChangeAspect="1"/>
          </p:cNvSpPr>
          <p:nvPr>
            <p:ph type="sldImg"/>
          </p:nvPr>
        </p:nvSpPr>
        <p:spPr>
          <a:xfrm>
            <a:off x="1143000" y="685800"/>
            <a:ext cx="4572000" cy="3429000"/>
          </a:xfrm>
          <a:prstGeom prst="rect">
            <a:avLst/>
          </a:prstGeom>
        </p:spPr>
        <p:txBody>
          <a:bodyPr/>
          <a:lstStyle/>
          <a:p>
            <a:endParaRPr/>
          </a:p>
        </p:txBody>
      </p:sp>
      <p:sp>
        <p:nvSpPr>
          <p:cNvPr id="177" name="Shape 17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defRPr sz="1200">
        <a:latin typeface="+mj-lt"/>
        <a:ea typeface="+mj-ea"/>
        <a:cs typeface="+mj-cs"/>
        <a:sym typeface="Tw Cen MT"/>
      </a:defRPr>
    </a:lvl1pPr>
    <a:lvl2pPr indent="228600" defTabSz="457200" latinLnBrk="0">
      <a:defRPr sz="1200">
        <a:latin typeface="+mj-lt"/>
        <a:ea typeface="+mj-ea"/>
        <a:cs typeface="+mj-cs"/>
        <a:sym typeface="Tw Cen MT"/>
      </a:defRPr>
    </a:lvl2pPr>
    <a:lvl3pPr indent="457200" defTabSz="457200" latinLnBrk="0">
      <a:defRPr sz="1200">
        <a:latin typeface="+mj-lt"/>
        <a:ea typeface="+mj-ea"/>
        <a:cs typeface="+mj-cs"/>
        <a:sym typeface="Tw Cen MT"/>
      </a:defRPr>
    </a:lvl3pPr>
    <a:lvl4pPr indent="685800" defTabSz="457200" latinLnBrk="0">
      <a:defRPr sz="1200">
        <a:latin typeface="+mj-lt"/>
        <a:ea typeface="+mj-ea"/>
        <a:cs typeface="+mj-cs"/>
        <a:sym typeface="Tw Cen MT"/>
      </a:defRPr>
    </a:lvl4pPr>
    <a:lvl5pPr indent="914400" defTabSz="457200" latinLnBrk="0">
      <a:defRPr sz="1200">
        <a:latin typeface="+mj-lt"/>
        <a:ea typeface="+mj-ea"/>
        <a:cs typeface="+mj-cs"/>
        <a:sym typeface="Tw Cen MT"/>
      </a:defRPr>
    </a:lvl5pPr>
    <a:lvl6pPr indent="1143000" defTabSz="457200" latinLnBrk="0">
      <a:defRPr sz="1200">
        <a:latin typeface="+mj-lt"/>
        <a:ea typeface="+mj-ea"/>
        <a:cs typeface="+mj-cs"/>
        <a:sym typeface="Tw Cen MT"/>
      </a:defRPr>
    </a:lvl6pPr>
    <a:lvl7pPr indent="1371600" defTabSz="457200" latinLnBrk="0">
      <a:defRPr sz="1200">
        <a:latin typeface="+mj-lt"/>
        <a:ea typeface="+mj-ea"/>
        <a:cs typeface="+mj-cs"/>
        <a:sym typeface="Tw Cen MT"/>
      </a:defRPr>
    </a:lvl7pPr>
    <a:lvl8pPr indent="1600200" defTabSz="457200" latinLnBrk="0">
      <a:defRPr sz="1200">
        <a:latin typeface="+mj-lt"/>
        <a:ea typeface="+mj-ea"/>
        <a:cs typeface="+mj-cs"/>
        <a:sym typeface="Tw Cen MT"/>
      </a:defRPr>
    </a:lvl8pPr>
    <a:lvl9pPr indent="1828800" defTabSz="457200" latinLnBrk="0">
      <a:defRPr sz="1200">
        <a:latin typeface="+mj-lt"/>
        <a:ea typeface="+mj-ea"/>
        <a:cs typeface="+mj-cs"/>
        <a:sym typeface="Tw Cen MT"/>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pic>
        <p:nvPicPr>
          <p:cNvPr id="13" name="Picture 2" descr="Picture 2"/>
          <p:cNvPicPr>
            <a:picLocks noChangeAspect="1"/>
          </p:cNvPicPr>
          <p:nvPr/>
        </p:nvPicPr>
        <p:blipFill>
          <a:blip r:embed="rId2"/>
          <a:stretch>
            <a:fillRect/>
          </a:stretch>
        </p:blipFill>
        <p:spPr>
          <a:xfrm>
            <a:off x="2" y="-3"/>
            <a:ext cx="24120481" cy="34920244"/>
          </a:xfrm>
          <a:prstGeom prst="rect">
            <a:avLst/>
          </a:prstGeom>
          <a:ln w="12700">
            <a:miter lim="400000"/>
          </a:ln>
        </p:spPr>
      </p:pic>
      <p:pic>
        <p:nvPicPr>
          <p:cNvPr id="14" name="Picture 7" descr="Picture 7"/>
          <p:cNvPicPr>
            <a:picLocks noChangeAspect="1"/>
          </p:cNvPicPr>
          <p:nvPr/>
        </p:nvPicPr>
        <p:blipFill>
          <a:blip r:embed="rId3"/>
          <a:stretch>
            <a:fillRect/>
          </a:stretch>
        </p:blipFill>
        <p:spPr>
          <a:xfrm>
            <a:off x="0" y="0"/>
            <a:ext cx="24120475" cy="34920238"/>
          </a:xfrm>
          <a:prstGeom prst="rect">
            <a:avLst/>
          </a:prstGeom>
          <a:ln w="12700">
            <a:miter lim="400000"/>
          </a:ln>
        </p:spPr>
      </p:pic>
      <p:sp>
        <p:nvSpPr>
          <p:cNvPr id="15" name="Title Text"/>
          <p:cNvSpPr txBox="1">
            <a:spLocks noGrp="1"/>
          </p:cNvSpPr>
          <p:nvPr>
            <p:ph type="title"/>
          </p:nvPr>
        </p:nvSpPr>
        <p:spPr>
          <a:xfrm>
            <a:off x="3464176" y="6623473"/>
            <a:ext cx="17192124" cy="12776658"/>
          </a:xfrm>
          <a:prstGeom prst="rect">
            <a:avLst/>
          </a:prstGeom>
        </p:spPr>
        <p:txBody>
          <a:bodyPr anchor="b"/>
          <a:lstStyle>
            <a:lvl1pPr>
              <a:defRPr sz="12600"/>
            </a:lvl1pPr>
          </a:lstStyle>
          <a:p>
            <a:r>
              <a:t>Title Text</a:t>
            </a:r>
          </a:p>
        </p:txBody>
      </p:sp>
      <p:sp>
        <p:nvSpPr>
          <p:cNvPr id="16" name="Body Level One…"/>
          <p:cNvSpPr txBox="1">
            <a:spLocks noGrp="1"/>
          </p:cNvSpPr>
          <p:nvPr>
            <p:ph type="body" sz="quarter" idx="1"/>
          </p:nvPr>
        </p:nvSpPr>
        <p:spPr>
          <a:xfrm>
            <a:off x="3464176" y="19788142"/>
            <a:ext cx="17192124" cy="6984044"/>
          </a:xfrm>
          <a:prstGeom prst="rect">
            <a:avLst/>
          </a:prstGeom>
        </p:spPr>
        <p:txBody>
          <a:bodyPr/>
          <a:lstStyle>
            <a:lvl1pPr marL="0" indent="0" algn="ctr">
              <a:buClrTx/>
              <a:buSzTx/>
              <a:buFontTx/>
              <a:buNone/>
              <a:defRPr sz="5800">
                <a:solidFill>
                  <a:srgbClr val="808080"/>
                </a:solidFill>
              </a:defRPr>
            </a:lvl1pPr>
            <a:lvl2pPr marL="0" indent="1206001" algn="ctr">
              <a:buClrTx/>
              <a:buSzTx/>
              <a:buFontTx/>
              <a:buNone/>
              <a:defRPr sz="5800">
                <a:solidFill>
                  <a:srgbClr val="808080"/>
                </a:solidFill>
              </a:defRPr>
            </a:lvl2pPr>
            <a:lvl3pPr marL="0" indent="2412003" algn="ctr">
              <a:buClrTx/>
              <a:buSzTx/>
              <a:buFontTx/>
              <a:buNone/>
              <a:defRPr sz="5800">
                <a:solidFill>
                  <a:srgbClr val="808080"/>
                </a:solidFill>
              </a:defRPr>
            </a:lvl3pPr>
            <a:lvl4pPr marL="0" indent="3618005" algn="ctr">
              <a:buClrTx/>
              <a:buSzTx/>
              <a:buFontTx/>
              <a:buNone/>
              <a:defRPr sz="5800">
                <a:solidFill>
                  <a:srgbClr val="808080"/>
                </a:solidFill>
              </a:defRPr>
            </a:lvl4pPr>
            <a:lvl5pPr marL="0" indent="4824009" algn="ctr">
              <a:buClrTx/>
              <a:buSzTx/>
              <a:buFontTx/>
              <a:buNone/>
              <a:defRPr sz="5800">
                <a:solidFill>
                  <a:srgbClr val="808080"/>
                </a:solidFill>
              </a:defRPr>
            </a:lvl5pPr>
          </a:lstStyle>
          <a:p>
            <a:r>
              <a:t>Body Level One</a:t>
            </a:r>
          </a:p>
          <a:p>
            <a:pPr lvl="1"/>
            <a:r>
              <a:t>Body Level Two</a:t>
            </a:r>
          </a:p>
          <a:p>
            <a:pPr lvl="2"/>
            <a:r>
              <a:t>Body Level Three</a:t>
            </a:r>
          </a:p>
          <a:p>
            <a:pPr lvl="3"/>
            <a:r>
              <a:t>Body Level Four</a:t>
            </a:r>
          </a:p>
          <a:p>
            <a:pPr lvl="4"/>
            <a:r>
              <a:t>Body Level Five</a:t>
            </a:r>
          </a:p>
        </p:txBody>
      </p:sp>
      <p:sp>
        <p:nvSpPr>
          <p:cNvPr id="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anoramic Picture with Caption">
    <p:spTree>
      <p:nvGrpSpPr>
        <p:cNvPr id="1" name=""/>
        <p:cNvGrpSpPr/>
        <p:nvPr/>
      </p:nvGrpSpPr>
      <p:grpSpPr>
        <a:xfrm>
          <a:off x="0" y="0"/>
          <a:ext cx="0" cy="0"/>
          <a:chOff x="0" y="0"/>
          <a:chExt cx="0" cy="0"/>
        </a:xfrm>
      </p:grpSpPr>
      <p:sp>
        <p:nvSpPr>
          <p:cNvPr id="96" name="Title Text"/>
          <p:cNvSpPr txBox="1">
            <a:spLocks noGrp="1"/>
          </p:cNvSpPr>
          <p:nvPr>
            <p:ph type="title"/>
          </p:nvPr>
        </p:nvSpPr>
        <p:spPr>
          <a:xfrm>
            <a:off x="1807837" y="21841055"/>
            <a:ext cx="20504843" cy="4132638"/>
          </a:xfrm>
          <a:prstGeom prst="rect">
            <a:avLst/>
          </a:prstGeom>
        </p:spPr>
        <p:txBody>
          <a:bodyPr anchor="b"/>
          <a:lstStyle>
            <a:lvl1pPr>
              <a:defRPr sz="8400"/>
            </a:lvl1pPr>
          </a:lstStyle>
          <a:p>
            <a:r>
              <a:t>Title Text</a:t>
            </a:r>
          </a:p>
        </p:txBody>
      </p:sp>
      <p:sp>
        <p:nvSpPr>
          <p:cNvPr id="97" name="Picture Placeholder 2"/>
          <p:cNvSpPr>
            <a:spLocks noGrp="1"/>
          </p:cNvSpPr>
          <p:nvPr>
            <p:ph type="pic" sz="half" idx="21"/>
          </p:nvPr>
        </p:nvSpPr>
        <p:spPr>
          <a:xfrm>
            <a:off x="2343883" y="3555474"/>
            <a:ext cx="19432752" cy="16366054"/>
          </a:xfrm>
          <a:prstGeom prst="rect">
            <a:avLst/>
          </a:prstGeom>
          <a:ln w="82550" cap="sq">
            <a:solidFill>
              <a:srgbClr val="EAEAEA"/>
            </a:solidFill>
            <a:miter lim="800000"/>
          </a:ln>
        </p:spPr>
        <p:txBody>
          <a:bodyPr lIns="91439" rIns="91439">
            <a:noAutofit/>
          </a:bodyPr>
          <a:lstStyle/>
          <a:p>
            <a:endParaRPr/>
          </a:p>
        </p:txBody>
      </p:sp>
      <p:sp>
        <p:nvSpPr>
          <p:cNvPr id="98" name="Body Level One…"/>
          <p:cNvSpPr txBox="1">
            <a:spLocks noGrp="1"/>
          </p:cNvSpPr>
          <p:nvPr>
            <p:ph type="body" sz="quarter" idx="1"/>
          </p:nvPr>
        </p:nvSpPr>
        <p:spPr>
          <a:xfrm>
            <a:off x="1807799" y="26013122"/>
            <a:ext cx="20504883" cy="3475079"/>
          </a:xfrm>
          <a:prstGeom prst="rect">
            <a:avLst/>
          </a:prstGeom>
        </p:spPr>
        <p:txBody>
          <a:bodyPr/>
          <a:lstStyle>
            <a:lvl1pPr marL="0" indent="0" algn="ctr">
              <a:buClrTx/>
              <a:buSzTx/>
              <a:buFontTx/>
              <a:buNone/>
              <a:defRPr sz="4200"/>
            </a:lvl1pPr>
            <a:lvl2pPr marL="0" indent="1206001" algn="ctr">
              <a:buClrTx/>
              <a:buSzTx/>
              <a:buFontTx/>
              <a:buNone/>
              <a:defRPr sz="4200"/>
            </a:lvl2pPr>
            <a:lvl3pPr marL="0" indent="2412003" algn="ctr">
              <a:buClrTx/>
              <a:buSzTx/>
              <a:buFontTx/>
              <a:buNone/>
              <a:defRPr sz="4200"/>
            </a:lvl3pPr>
            <a:lvl4pPr marL="0" indent="3618005" algn="ctr">
              <a:buClrTx/>
              <a:buSzTx/>
              <a:buFontTx/>
              <a:buNone/>
              <a:defRPr sz="4200"/>
            </a:lvl4pPr>
            <a:lvl5pPr marL="0" indent="4824009" algn="ctr">
              <a:buClrTx/>
              <a:buSzTx/>
              <a:buFontTx/>
              <a:buNone/>
              <a:defRPr sz="4200"/>
            </a:lvl5pPr>
          </a:lstStyle>
          <a:p>
            <a:r>
              <a:t>Body Level One</a:t>
            </a:r>
          </a:p>
          <a:p>
            <a:pPr lvl="1"/>
            <a:r>
              <a:t>Body Level Two</a:t>
            </a:r>
          </a:p>
          <a:p>
            <a:pPr lvl="2"/>
            <a:r>
              <a:t>Body Level Three</a:t>
            </a:r>
          </a:p>
          <a:p>
            <a:pPr lvl="3"/>
            <a:r>
              <a:t>Body Level Four</a:t>
            </a:r>
          </a:p>
          <a:p>
            <a:pPr lvl="4"/>
            <a:r>
              <a:t>Body Level Five</a:t>
            </a: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Title and Caption">
    <p:spTree>
      <p:nvGrpSpPr>
        <p:cNvPr id="1" name=""/>
        <p:cNvGrpSpPr/>
        <p:nvPr/>
      </p:nvGrpSpPr>
      <p:grpSpPr>
        <a:xfrm>
          <a:off x="0" y="0"/>
          <a:ext cx="0" cy="0"/>
          <a:chOff x="0" y="0"/>
          <a:chExt cx="0" cy="0"/>
        </a:xfrm>
      </p:grpSpPr>
      <p:sp>
        <p:nvSpPr>
          <p:cNvPr id="106" name="Title Text"/>
          <p:cNvSpPr txBox="1">
            <a:spLocks noGrp="1"/>
          </p:cNvSpPr>
          <p:nvPr>
            <p:ph type="title"/>
          </p:nvPr>
        </p:nvSpPr>
        <p:spPr>
          <a:xfrm>
            <a:off x="1807799" y="3104023"/>
            <a:ext cx="20504883" cy="17451184"/>
          </a:xfrm>
          <a:prstGeom prst="rect">
            <a:avLst/>
          </a:prstGeom>
        </p:spPr>
        <p:txBody>
          <a:bodyPr/>
          <a:lstStyle>
            <a:lvl1pPr>
              <a:defRPr sz="8400"/>
            </a:lvl1pPr>
          </a:lstStyle>
          <a:p>
            <a:r>
              <a:t>Title Text</a:t>
            </a:r>
          </a:p>
        </p:txBody>
      </p:sp>
      <p:sp>
        <p:nvSpPr>
          <p:cNvPr id="107" name="Body Level One…"/>
          <p:cNvSpPr txBox="1">
            <a:spLocks noGrp="1"/>
          </p:cNvSpPr>
          <p:nvPr>
            <p:ph type="body" sz="quarter" idx="1"/>
          </p:nvPr>
        </p:nvSpPr>
        <p:spPr>
          <a:xfrm>
            <a:off x="1807799" y="21410521"/>
            <a:ext cx="20504883" cy="8077686"/>
          </a:xfrm>
          <a:prstGeom prst="rect">
            <a:avLst/>
          </a:prstGeom>
        </p:spPr>
        <p:txBody>
          <a:bodyPr anchor="ctr"/>
          <a:lstStyle>
            <a:lvl1pPr marL="0" indent="0" algn="ctr">
              <a:buClrTx/>
              <a:buSzTx/>
              <a:buFontTx/>
              <a:buNone/>
              <a:defRPr sz="4200"/>
            </a:lvl1pPr>
            <a:lvl2pPr marL="0" indent="1206001" algn="ctr">
              <a:buClrTx/>
              <a:buSzTx/>
              <a:buFontTx/>
              <a:buNone/>
              <a:defRPr sz="4200"/>
            </a:lvl2pPr>
            <a:lvl3pPr marL="0" indent="2412003" algn="ctr">
              <a:buClrTx/>
              <a:buSzTx/>
              <a:buFontTx/>
              <a:buNone/>
              <a:defRPr sz="4200"/>
            </a:lvl3pPr>
            <a:lvl4pPr marL="0" indent="3618005" algn="ctr">
              <a:buClrTx/>
              <a:buSzTx/>
              <a:buFontTx/>
              <a:buNone/>
              <a:defRPr sz="4200"/>
            </a:lvl4pPr>
            <a:lvl5pPr marL="0" indent="4824009" algn="ctr">
              <a:buClrTx/>
              <a:buSzTx/>
              <a:buFontTx/>
              <a:buNone/>
              <a:defRPr sz="4200"/>
            </a:lvl5pPr>
          </a:lstStyle>
          <a:p>
            <a:r>
              <a:t>Body Level One</a:t>
            </a:r>
          </a:p>
          <a:p>
            <a:pPr lvl="1"/>
            <a:r>
              <a:t>Body Level Two</a:t>
            </a:r>
          </a:p>
          <a:p>
            <a:pPr lvl="2"/>
            <a:r>
              <a:t>Body Level Three</a:t>
            </a:r>
          </a:p>
          <a:p>
            <a:pPr lvl="3"/>
            <a:r>
              <a:t>Body Level Four</a:t>
            </a:r>
          </a:p>
          <a:p>
            <a:pPr lvl="4"/>
            <a:r>
              <a:t>Body Level Five</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with Caption">
    <p:spTree>
      <p:nvGrpSpPr>
        <p:cNvPr id="1" name=""/>
        <p:cNvGrpSpPr/>
        <p:nvPr/>
      </p:nvGrpSpPr>
      <p:grpSpPr>
        <a:xfrm>
          <a:off x="0" y="0"/>
          <a:ext cx="0" cy="0"/>
          <a:chOff x="0" y="0"/>
          <a:chExt cx="0" cy="0"/>
        </a:xfrm>
      </p:grpSpPr>
      <p:sp>
        <p:nvSpPr>
          <p:cNvPr id="115" name="Title Text"/>
          <p:cNvSpPr txBox="1">
            <a:spLocks noGrp="1"/>
          </p:cNvSpPr>
          <p:nvPr>
            <p:ph type="title"/>
          </p:nvPr>
        </p:nvSpPr>
        <p:spPr>
          <a:xfrm>
            <a:off x="2861165" y="4443131"/>
            <a:ext cx="18404429" cy="13900451"/>
          </a:xfrm>
          <a:prstGeom prst="rect">
            <a:avLst/>
          </a:prstGeom>
        </p:spPr>
        <p:txBody>
          <a:bodyPr/>
          <a:lstStyle>
            <a:lvl1pPr>
              <a:defRPr sz="8400"/>
            </a:lvl1pPr>
          </a:lstStyle>
          <a:p>
            <a:r>
              <a:t>Title Text</a:t>
            </a:r>
          </a:p>
        </p:txBody>
      </p:sp>
      <p:sp>
        <p:nvSpPr>
          <p:cNvPr id="116" name="Body Level One…"/>
          <p:cNvSpPr txBox="1">
            <a:spLocks noGrp="1"/>
          </p:cNvSpPr>
          <p:nvPr>
            <p:ph type="body" sz="quarter" idx="1"/>
          </p:nvPr>
        </p:nvSpPr>
        <p:spPr>
          <a:xfrm>
            <a:off x="3404099" y="18381915"/>
            <a:ext cx="17315422" cy="3028601"/>
          </a:xfrm>
          <a:prstGeom prst="rect">
            <a:avLst/>
          </a:prstGeom>
        </p:spPr>
        <p:txBody>
          <a:bodyPr/>
          <a:lstStyle>
            <a:lvl1pPr marL="0" indent="0">
              <a:buClrTx/>
              <a:buSzTx/>
              <a:buFontTx/>
              <a:buNone/>
              <a:defRPr sz="3600"/>
            </a:lvl1pPr>
            <a:lvl2pPr marL="0" indent="1206001">
              <a:buClrTx/>
              <a:buSzTx/>
              <a:buFontTx/>
              <a:buNone/>
              <a:defRPr sz="3600"/>
            </a:lvl2pPr>
            <a:lvl3pPr marL="0" indent="2412003">
              <a:buClrTx/>
              <a:buSzTx/>
              <a:buFontTx/>
              <a:buNone/>
              <a:defRPr sz="3600"/>
            </a:lvl3pPr>
            <a:lvl4pPr marL="0" indent="3618005">
              <a:buClrTx/>
              <a:buSzTx/>
              <a:buFontTx/>
              <a:buNone/>
              <a:defRPr sz="3600"/>
            </a:lvl4pPr>
            <a:lvl5pPr marL="0" indent="4824009">
              <a:buClrTx/>
              <a:buSzTx/>
              <a:buFontTx/>
              <a:buNone/>
              <a:defRPr sz="3600"/>
            </a:lvl5pPr>
          </a:lstStyle>
          <a:p>
            <a:r>
              <a:t>Body Level One</a:t>
            </a:r>
          </a:p>
          <a:p>
            <a:pPr lvl="1"/>
            <a:r>
              <a:t>Body Level Two</a:t>
            </a:r>
          </a:p>
          <a:p>
            <a:pPr lvl="2"/>
            <a:r>
              <a:t>Body Level Three</a:t>
            </a:r>
          </a:p>
          <a:p>
            <a:pPr lvl="3"/>
            <a:r>
              <a:t>Body Level Four</a:t>
            </a:r>
          </a:p>
          <a:p>
            <a:pPr lvl="4"/>
            <a:r>
              <a:t>Body Level Five</a:t>
            </a:r>
          </a:p>
        </p:txBody>
      </p:sp>
      <p:sp>
        <p:nvSpPr>
          <p:cNvPr id="117" name="Text Placeholder 3"/>
          <p:cNvSpPr>
            <a:spLocks noGrp="1"/>
          </p:cNvSpPr>
          <p:nvPr>
            <p:ph type="body" sz="quarter" idx="21"/>
          </p:nvPr>
        </p:nvSpPr>
        <p:spPr>
          <a:xfrm>
            <a:off x="1807800" y="22265839"/>
            <a:ext cx="20504882" cy="7235858"/>
          </a:xfrm>
          <a:prstGeom prst="rect">
            <a:avLst/>
          </a:prstGeom>
        </p:spPr>
        <p:txBody>
          <a:bodyPr anchor="ctr"/>
          <a:lstStyle/>
          <a:p>
            <a:pPr marL="0" indent="0" algn="ctr" rtl="0">
              <a:buClrTx/>
              <a:buSzTx/>
              <a:buFontTx/>
              <a:buNone/>
              <a:defRPr sz="4200"/>
            </a:pPr>
            <a:endParaRPr/>
          </a:p>
        </p:txBody>
      </p:sp>
      <p:sp>
        <p:nvSpPr>
          <p:cNvPr id="118" name="TextBox 10"/>
          <p:cNvSpPr txBox="1"/>
          <p:nvPr/>
        </p:nvSpPr>
        <p:spPr>
          <a:xfrm>
            <a:off x="2066347" y="4428595"/>
            <a:ext cx="1201403" cy="31622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0602" tIns="120602" rIns="120602" bIns="120602" anchor="ctr">
            <a:spAutoFit/>
          </a:bodyPr>
          <a:lstStyle>
            <a:lvl1pPr>
              <a:defRPr sz="21100" cap="all"/>
            </a:lvl1pPr>
          </a:lstStyle>
          <a:p>
            <a:r>
              <a:t>“</a:t>
            </a:r>
          </a:p>
        </p:txBody>
      </p:sp>
      <p:sp>
        <p:nvSpPr>
          <p:cNvPr id="119" name="TextBox 13"/>
          <p:cNvSpPr txBox="1"/>
          <p:nvPr/>
        </p:nvSpPr>
        <p:spPr>
          <a:xfrm>
            <a:off x="20828047" y="15794507"/>
            <a:ext cx="1219215" cy="31622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0602" tIns="120602" rIns="120602" bIns="120602" anchor="ctr">
            <a:spAutoFit/>
          </a:bodyPr>
          <a:lstStyle>
            <a:lvl1pPr algn="r">
              <a:defRPr sz="21100" cap="all"/>
            </a:lvl1pPr>
          </a:lstStyle>
          <a:p>
            <a:r>
              <a:t>”</a:t>
            </a:r>
          </a:p>
        </p:txBody>
      </p:sp>
      <p:sp>
        <p:nvSpPr>
          <p:cNvPr id="1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Name Card">
    <p:spTree>
      <p:nvGrpSpPr>
        <p:cNvPr id="1" name=""/>
        <p:cNvGrpSpPr/>
        <p:nvPr/>
      </p:nvGrpSpPr>
      <p:grpSpPr>
        <a:xfrm>
          <a:off x="0" y="0"/>
          <a:ext cx="0" cy="0"/>
          <a:chOff x="0" y="0"/>
          <a:chExt cx="0" cy="0"/>
        </a:xfrm>
      </p:grpSpPr>
      <p:sp>
        <p:nvSpPr>
          <p:cNvPr id="127" name="Title Text"/>
          <p:cNvSpPr txBox="1">
            <a:spLocks noGrp="1"/>
          </p:cNvSpPr>
          <p:nvPr>
            <p:ph type="title"/>
          </p:nvPr>
        </p:nvSpPr>
        <p:spPr>
          <a:xfrm>
            <a:off x="1807799" y="10890156"/>
            <a:ext cx="20504883" cy="12790009"/>
          </a:xfrm>
          <a:prstGeom prst="rect">
            <a:avLst/>
          </a:prstGeom>
        </p:spPr>
        <p:txBody>
          <a:bodyPr anchor="b"/>
          <a:lstStyle>
            <a:lvl1pPr>
              <a:defRPr sz="8400"/>
            </a:lvl1pPr>
          </a:lstStyle>
          <a:p>
            <a:r>
              <a:t>Title Text</a:t>
            </a:r>
          </a:p>
        </p:txBody>
      </p:sp>
      <p:sp>
        <p:nvSpPr>
          <p:cNvPr id="128" name="Body Level One…"/>
          <p:cNvSpPr txBox="1">
            <a:spLocks noGrp="1"/>
          </p:cNvSpPr>
          <p:nvPr>
            <p:ph type="body" sz="quarter" idx="1"/>
          </p:nvPr>
        </p:nvSpPr>
        <p:spPr>
          <a:xfrm>
            <a:off x="1807799" y="23740135"/>
            <a:ext cx="20504883" cy="5808044"/>
          </a:xfrm>
          <a:prstGeom prst="rect">
            <a:avLst/>
          </a:prstGeom>
        </p:spPr>
        <p:txBody>
          <a:bodyPr/>
          <a:lstStyle>
            <a:lvl1pPr marL="0" indent="0" algn="ctr">
              <a:buClrTx/>
              <a:buSzTx/>
              <a:buFontTx/>
              <a:buNone/>
              <a:defRPr sz="4200"/>
            </a:lvl1pPr>
            <a:lvl2pPr marL="0" indent="1206001" algn="ctr">
              <a:buClrTx/>
              <a:buSzTx/>
              <a:buFontTx/>
              <a:buNone/>
              <a:defRPr sz="4200"/>
            </a:lvl2pPr>
            <a:lvl3pPr marL="0" indent="2412003" algn="ctr">
              <a:buClrTx/>
              <a:buSzTx/>
              <a:buFontTx/>
              <a:buNone/>
              <a:defRPr sz="4200"/>
            </a:lvl3pPr>
            <a:lvl4pPr marL="0" indent="3618005" algn="ctr">
              <a:buClrTx/>
              <a:buSzTx/>
              <a:buFontTx/>
              <a:buNone/>
              <a:defRPr sz="4200"/>
            </a:lvl4pPr>
            <a:lvl5pPr marL="0" indent="4824009" algn="ctr">
              <a:buClrTx/>
              <a:buSzTx/>
              <a:buFontTx/>
              <a:buNone/>
              <a:defRPr sz="4200"/>
            </a:lvl5pPr>
          </a:lstStyle>
          <a:p>
            <a:r>
              <a:t>Body Level One</a:t>
            </a:r>
          </a:p>
          <a:p>
            <a:pPr lvl="1"/>
            <a:r>
              <a:t>Body Level Two</a:t>
            </a:r>
          </a:p>
          <a:p>
            <a:pPr lvl="2"/>
            <a:r>
              <a:t>Body Level Three</a:t>
            </a:r>
          </a:p>
          <a:p>
            <a:pPr lvl="3"/>
            <a:r>
              <a:t>Body Level Four</a:t>
            </a:r>
          </a:p>
          <a:p>
            <a:pPr lvl="4"/>
            <a:r>
              <a:t>Body Level Five</a:t>
            </a:r>
          </a:p>
        </p:txBody>
      </p:sp>
      <p:sp>
        <p:nvSpPr>
          <p:cNvPr id="12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3 Column">
    <p:spTree>
      <p:nvGrpSpPr>
        <p:cNvPr id="1" name=""/>
        <p:cNvGrpSpPr/>
        <p:nvPr/>
      </p:nvGrpSpPr>
      <p:grpSpPr>
        <a:xfrm>
          <a:off x="0" y="0"/>
          <a:ext cx="0" cy="0"/>
          <a:chOff x="0" y="0"/>
          <a:chExt cx="0" cy="0"/>
        </a:xfrm>
      </p:grpSpPr>
      <p:sp>
        <p:nvSpPr>
          <p:cNvPr id="136" name="Title Text"/>
          <p:cNvSpPr txBox="1">
            <a:spLocks noGrp="1"/>
          </p:cNvSpPr>
          <p:nvPr>
            <p:ph type="title"/>
          </p:nvPr>
        </p:nvSpPr>
        <p:spPr>
          <a:xfrm>
            <a:off x="1807799" y="3104020"/>
            <a:ext cx="20504883" cy="8172976"/>
          </a:xfrm>
          <a:prstGeom prst="rect">
            <a:avLst/>
          </a:prstGeom>
        </p:spPr>
        <p:txBody>
          <a:bodyPr/>
          <a:lstStyle/>
          <a:p>
            <a:r>
              <a:t>Title Text</a:t>
            </a:r>
          </a:p>
        </p:txBody>
      </p:sp>
      <p:sp>
        <p:nvSpPr>
          <p:cNvPr id="137" name="Body Level One…"/>
          <p:cNvSpPr txBox="1">
            <a:spLocks noGrp="1"/>
          </p:cNvSpPr>
          <p:nvPr>
            <p:ph type="body" sz="quarter" idx="1"/>
          </p:nvPr>
        </p:nvSpPr>
        <p:spPr>
          <a:xfrm>
            <a:off x="1807797" y="12052996"/>
            <a:ext cx="6526647" cy="2934268"/>
          </a:xfrm>
          <a:prstGeom prst="rect">
            <a:avLst/>
          </a:prstGeom>
        </p:spPr>
        <p:txBody>
          <a:bodyPr anchor="b"/>
          <a:lstStyle>
            <a:lvl1pPr marL="0" indent="0" algn="ctr">
              <a:lnSpc>
                <a:spcPct val="75000"/>
              </a:lnSpc>
              <a:buClrTx/>
              <a:buSzTx/>
              <a:buFontTx/>
              <a:buNone/>
              <a:defRPr sz="6300"/>
            </a:lvl1pPr>
            <a:lvl2pPr marL="0" indent="1206001" algn="ctr">
              <a:lnSpc>
                <a:spcPct val="75000"/>
              </a:lnSpc>
              <a:buClrTx/>
              <a:buSzTx/>
              <a:buFontTx/>
              <a:buNone/>
              <a:defRPr sz="6300"/>
            </a:lvl2pPr>
            <a:lvl3pPr marL="0" indent="2412003" algn="ctr">
              <a:lnSpc>
                <a:spcPct val="75000"/>
              </a:lnSpc>
              <a:buClrTx/>
              <a:buSzTx/>
              <a:buFontTx/>
              <a:buNone/>
              <a:defRPr sz="6300"/>
            </a:lvl3pPr>
            <a:lvl4pPr marL="0" indent="3618005" algn="ctr">
              <a:lnSpc>
                <a:spcPct val="75000"/>
              </a:lnSpc>
              <a:buClrTx/>
              <a:buSzTx/>
              <a:buFontTx/>
              <a:buNone/>
              <a:defRPr sz="6300"/>
            </a:lvl4pPr>
            <a:lvl5pPr marL="0" indent="4824009" algn="ctr">
              <a:lnSpc>
                <a:spcPct val="75000"/>
              </a:lnSpc>
              <a:buClrTx/>
              <a:buSzTx/>
              <a:buFontTx/>
              <a:buNone/>
              <a:defRPr sz="6300"/>
            </a:lvl5pPr>
          </a:lstStyle>
          <a:p>
            <a:r>
              <a:t>Body Level One</a:t>
            </a:r>
          </a:p>
          <a:p>
            <a:pPr lvl="1"/>
            <a:r>
              <a:t>Body Level Two</a:t>
            </a:r>
          </a:p>
          <a:p>
            <a:pPr lvl="2"/>
            <a:r>
              <a:t>Body Level Three</a:t>
            </a:r>
          </a:p>
          <a:p>
            <a:pPr lvl="3"/>
            <a:r>
              <a:t>Body Level Four</a:t>
            </a:r>
          </a:p>
          <a:p>
            <a:pPr lvl="4"/>
            <a:r>
              <a:t>Body Level Five</a:t>
            </a:r>
          </a:p>
        </p:txBody>
      </p:sp>
      <p:sp>
        <p:nvSpPr>
          <p:cNvPr id="138" name="Text Placeholder 3"/>
          <p:cNvSpPr>
            <a:spLocks noGrp="1"/>
          </p:cNvSpPr>
          <p:nvPr>
            <p:ph type="body" sz="quarter" idx="21"/>
          </p:nvPr>
        </p:nvSpPr>
        <p:spPr>
          <a:xfrm>
            <a:off x="1807798" y="14987271"/>
            <a:ext cx="6526646" cy="14500938"/>
          </a:xfrm>
          <a:prstGeom prst="rect">
            <a:avLst/>
          </a:prstGeom>
        </p:spPr>
        <p:txBody>
          <a:bodyPr/>
          <a:lstStyle/>
          <a:p>
            <a:pPr marL="0" indent="0" algn="ctr" rtl="0">
              <a:buClrTx/>
              <a:buSzTx/>
              <a:buFontTx/>
              <a:buNone/>
              <a:defRPr sz="3600"/>
            </a:pPr>
            <a:endParaRPr/>
          </a:p>
        </p:txBody>
      </p:sp>
      <p:sp>
        <p:nvSpPr>
          <p:cNvPr id="139" name="Text Placeholder 4"/>
          <p:cNvSpPr>
            <a:spLocks noGrp="1"/>
          </p:cNvSpPr>
          <p:nvPr>
            <p:ph type="body" sz="quarter" idx="22"/>
          </p:nvPr>
        </p:nvSpPr>
        <p:spPr>
          <a:xfrm>
            <a:off x="8808543" y="12052996"/>
            <a:ext cx="6511898" cy="2934268"/>
          </a:xfrm>
          <a:prstGeom prst="rect">
            <a:avLst/>
          </a:prstGeom>
        </p:spPr>
        <p:txBody>
          <a:bodyPr anchor="b"/>
          <a:lstStyle/>
          <a:p>
            <a:pPr marL="0" indent="0" algn="ctr" rtl="0">
              <a:lnSpc>
                <a:spcPct val="75000"/>
              </a:lnSpc>
              <a:buClrTx/>
              <a:buSzTx/>
              <a:buFontTx/>
              <a:buNone/>
              <a:defRPr sz="6300"/>
            </a:pPr>
            <a:endParaRPr/>
          </a:p>
        </p:txBody>
      </p:sp>
      <p:sp>
        <p:nvSpPr>
          <p:cNvPr id="140" name="Text Placeholder 3"/>
          <p:cNvSpPr>
            <a:spLocks noGrp="1"/>
          </p:cNvSpPr>
          <p:nvPr>
            <p:ph type="body" sz="quarter" idx="23"/>
          </p:nvPr>
        </p:nvSpPr>
        <p:spPr>
          <a:xfrm>
            <a:off x="8786701" y="14987271"/>
            <a:ext cx="6535302" cy="14500938"/>
          </a:xfrm>
          <a:prstGeom prst="rect">
            <a:avLst/>
          </a:prstGeom>
        </p:spPr>
        <p:txBody>
          <a:bodyPr/>
          <a:lstStyle/>
          <a:p>
            <a:pPr marL="0" indent="0" algn="ctr" rtl="0">
              <a:buClrTx/>
              <a:buSzTx/>
              <a:buFontTx/>
              <a:buNone/>
              <a:defRPr sz="3600"/>
            </a:pPr>
            <a:endParaRPr/>
          </a:p>
        </p:txBody>
      </p:sp>
      <p:sp>
        <p:nvSpPr>
          <p:cNvPr id="141" name="Text Placeholder 4"/>
          <p:cNvSpPr>
            <a:spLocks noGrp="1"/>
          </p:cNvSpPr>
          <p:nvPr>
            <p:ph type="body" sz="quarter" idx="24"/>
          </p:nvPr>
        </p:nvSpPr>
        <p:spPr>
          <a:xfrm>
            <a:off x="15774257" y="12052996"/>
            <a:ext cx="6538422" cy="2934268"/>
          </a:xfrm>
          <a:prstGeom prst="rect">
            <a:avLst/>
          </a:prstGeom>
        </p:spPr>
        <p:txBody>
          <a:bodyPr anchor="b"/>
          <a:lstStyle/>
          <a:p>
            <a:pPr marL="0" indent="0" algn="ctr" rtl="0">
              <a:lnSpc>
                <a:spcPct val="75000"/>
              </a:lnSpc>
              <a:buClrTx/>
              <a:buSzTx/>
              <a:buFontTx/>
              <a:buNone/>
              <a:defRPr sz="6300"/>
            </a:pPr>
            <a:endParaRPr/>
          </a:p>
        </p:txBody>
      </p:sp>
      <p:sp>
        <p:nvSpPr>
          <p:cNvPr id="142" name="Text Placeholder 3"/>
          <p:cNvSpPr>
            <a:spLocks noGrp="1"/>
          </p:cNvSpPr>
          <p:nvPr>
            <p:ph type="body" sz="quarter" idx="25"/>
          </p:nvPr>
        </p:nvSpPr>
        <p:spPr>
          <a:xfrm>
            <a:off x="15774257" y="14987271"/>
            <a:ext cx="6538422" cy="14500938"/>
          </a:xfrm>
          <a:prstGeom prst="rect">
            <a:avLst/>
          </a:prstGeom>
        </p:spPr>
        <p:txBody>
          <a:bodyPr/>
          <a:lstStyle/>
          <a:p>
            <a:pPr marL="0" indent="0" algn="ctr" rtl="0">
              <a:buClrTx/>
              <a:buSzTx/>
              <a:buFontTx/>
              <a:buNone/>
              <a:defRPr sz="3600"/>
            </a:pPr>
            <a:endParaRPr/>
          </a:p>
        </p:txBody>
      </p:sp>
      <p:sp>
        <p:nvSpPr>
          <p:cNvPr id="14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3 Picture Column">
    <p:spTree>
      <p:nvGrpSpPr>
        <p:cNvPr id="1" name=""/>
        <p:cNvGrpSpPr/>
        <p:nvPr/>
      </p:nvGrpSpPr>
      <p:grpSpPr>
        <a:xfrm>
          <a:off x="0" y="0"/>
          <a:ext cx="0" cy="0"/>
          <a:chOff x="0" y="0"/>
          <a:chExt cx="0" cy="0"/>
        </a:xfrm>
      </p:grpSpPr>
      <p:sp>
        <p:nvSpPr>
          <p:cNvPr id="150" name="Title Text"/>
          <p:cNvSpPr txBox="1">
            <a:spLocks noGrp="1"/>
          </p:cNvSpPr>
          <p:nvPr>
            <p:ph type="title"/>
          </p:nvPr>
        </p:nvSpPr>
        <p:spPr>
          <a:xfrm>
            <a:off x="1807799" y="3109989"/>
            <a:ext cx="20504883" cy="8167008"/>
          </a:xfrm>
          <a:prstGeom prst="rect">
            <a:avLst/>
          </a:prstGeom>
        </p:spPr>
        <p:txBody>
          <a:bodyPr/>
          <a:lstStyle/>
          <a:p>
            <a:r>
              <a:t>Title Text</a:t>
            </a:r>
          </a:p>
        </p:txBody>
      </p:sp>
      <p:sp>
        <p:nvSpPr>
          <p:cNvPr id="151" name="Body Level One…"/>
          <p:cNvSpPr txBox="1">
            <a:spLocks noGrp="1"/>
          </p:cNvSpPr>
          <p:nvPr>
            <p:ph type="body" sz="quarter" idx="1"/>
          </p:nvPr>
        </p:nvSpPr>
        <p:spPr>
          <a:xfrm>
            <a:off x="1807799" y="21410516"/>
            <a:ext cx="6521569" cy="2934268"/>
          </a:xfrm>
          <a:prstGeom prst="rect">
            <a:avLst/>
          </a:prstGeom>
        </p:spPr>
        <p:txBody>
          <a:bodyPr anchor="b"/>
          <a:lstStyle>
            <a:lvl1pPr marL="0" indent="0" algn="ctr">
              <a:lnSpc>
                <a:spcPct val="75000"/>
              </a:lnSpc>
              <a:buClrTx/>
              <a:buSzTx/>
              <a:buFontTx/>
              <a:buNone/>
              <a:defRPr sz="5800"/>
            </a:lvl1pPr>
            <a:lvl2pPr marL="0" indent="1206001" algn="ctr">
              <a:lnSpc>
                <a:spcPct val="75000"/>
              </a:lnSpc>
              <a:buClrTx/>
              <a:buSzTx/>
              <a:buFontTx/>
              <a:buNone/>
              <a:defRPr sz="5800"/>
            </a:lvl2pPr>
            <a:lvl3pPr marL="0" indent="2412003" algn="ctr">
              <a:lnSpc>
                <a:spcPct val="75000"/>
              </a:lnSpc>
              <a:buClrTx/>
              <a:buSzTx/>
              <a:buFontTx/>
              <a:buNone/>
              <a:defRPr sz="5800"/>
            </a:lvl3pPr>
            <a:lvl4pPr marL="0" indent="3618005" algn="ctr">
              <a:lnSpc>
                <a:spcPct val="75000"/>
              </a:lnSpc>
              <a:buClrTx/>
              <a:buSzTx/>
              <a:buFontTx/>
              <a:buNone/>
              <a:defRPr sz="5800"/>
            </a:lvl4pPr>
            <a:lvl5pPr marL="0" indent="4824009" algn="ctr">
              <a:lnSpc>
                <a:spcPct val="75000"/>
              </a:lnSpc>
              <a:buClrTx/>
              <a:buSzTx/>
              <a:buFontTx/>
              <a:buNone/>
              <a:defRPr sz="5800"/>
            </a:lvl5pPr>
          </a:lstStyle>
          <a:p>
            <a:r>
              <a:t>Body Level One</a:t>
            </a:r>
          </a:p>
          <a:p>
            <a:pPr lvl="1"/>
            <a:r>
              <a:t>Body Level Two</a:t>
            </a:r>
          </a:p>
          <a:p>
            <a:pPr lvl="2"/>
            <a:r>
              <a:t>Body Level Three</a:t>
            </a:r>
          </a:p>
          <a:p>
            <a:pPr lvl="3"/>
            <a:r>
              <a:t>Body Level Four</a:t>
            </a:r>
          </a:p>
          <a:p>
            <a:pPr lvl="4"/>
            <a:r>
              <a:t>Body Level Five</a:t>
            </a:r>
          </a:p>
        </p:txBody>
      </p:sp>
      <p:sp>
        <p:nvSpPr>
          <p:cNvPr id="152" name="Picture Placeholder 2"/>
          <p:cNvSpPr>
            <a:spLocks noGrp="1"/>
          </p:cNvSpPr>
          <p:nvPr>
            <p:ph type="pic" sz="quarter" idx="21"/>
          </p:nvPr>
        </p:nvSpPr>
        <p:spPr>
          <a:xfrm>
            <a:off x="1807800" y="12052996"/>
            <a:ext cx="6521568" cy="7760053"/>
          </a:xfrm>
          <a:prstGeom prst="rect">
            <a:avLst/>
          </a:prstGeom>
          <a:ln w="82550" cap="sq">
            <a:solidFill>
              <a:srgbClr val="EAEAEA"/>
            </a:solidFill>
            <a:miter lim="800000"/>
          </a:ln>
        </p:spPr>
        <p:txBody>
          <a:bodyPr lIns="91439" rIns="91439">
            <a:noAutofit/>
          </a:bodyPr>
          <a:lstStyle/>
          <a:p>
            <a:endParaRPr/>
          </a:p>
        </p:txBody>
      </p:sp>
      <p:sp>
        <p:nvSpPr>
          <p:cNvPr id="153" name="Text Placeholder 3"/>
          <p:cNvSpPr>
            <a:spLocks noGrp="1"/>
          </p:cNvSpPr>
          <p:nvPr>
            <p:ph type="body" sz="quarter" idx="22"/>
          </p:nvPr>
        </p:nvSpPr>
        <p:spPr>
          <a:xfrm>
            <a:off x="1807800" y="24344782"/>
            <a:ext cx="6521568" cy="5143418"/>
          </a:xfrm>
          <a:prstGeom prst="rect">
            <a:avLst/>
          </a:prstGeom>
        </p:spPr>
        <p:txBody>
          <a:bodyPr/>
          <a:lstStyle/>
          <a:p>
            <a:pPr marL="0" indent="0" algn="ctr" rtl="0">
              <a:buClrTx/>
              <a:buSzTx/>
              <a:buFontTx/>
              <a:buNone/>
              <a:defRPr sz="3600"/>
            </a:pPr>
            <a:endParaRPr/>
          </a:p>
        </p:txBody>
      </p:sp>
      <p:sp>
        <p:nvSpPr>
          <p:cNvPr id="154" name="Text Placeholder 4"/>
          <p:cNvSpPr>
            <a:spLocks noGrp="1"/>
          </p:cNvSpPr>
          <p:nvPr>
            <p:ph type="body" sz="quarter" idx="23"/>
          </p:nvPr>
        </p:nvSpPr>
        <p:spPr>
          <a:xfrm>
            <a:off x="8789489" y="21410516"/>
            <a:ext cx="6532289" cy="2934268"/>
          </a:xfrm>
          <a:prstGeom prst="rect">
            <a:avLst/>
          </a:prstGeom>
        </p:spPr>
        <p:txBody>
          <a:bodyPr anchor="b"/>
          <a:lstStyle/>
          <a:p>
            <a:pPr marL="0" indent="0" algn="ctr" rtl="0">
              <a:lnSpc>
                <a:spcPct val="75000"/>
              </a:lnSpc>
              <a:buClrTx/>
              <a:buSzTx/>
              <a:buFontTx/>
              <a:buNone/>
              <a:defRPr sz="5800"/>
            </a:pPr>
            <a:endParaRPr/>
          </a:p>
        </p:txBody>
      </p:sp>
      <p:sp>
        <p:nvSpPr>
          <p:cNvPr id="155" name="Picture Placeholder 2"/>
          <p:cNvSpPr>
            <a:spLocks noGrp="1"/>
          </p:cNvSpPr>
          <p:nvPr>
            <p:ph type="pic" sz="quarter" idx="24"/>
          </p:nvPr>
        </p:nvSpPr>
        <p:spPr>
          <a:xfrm>
            <a:off x="8786697" y="12052996"/>
            <a:ext cx="6535303" cy="7760053"/>
          </a:xfrm>
          <a:prstGeom prst="rect">
            <a:avLst/>
          </a:prstGeom>
          <a:ln w="82550" cap="sq">
            <a:solidFill>
              <a:srgbClr val="EAEAEA"/>
            </a:solidFill>
            <a:miter lim="800000"/>
          </a:ln>
        </p:spPr>
        <p:txBody>
          <a:bodyPr lIns="91439" rIns="91439">
            <a:noAutofit/>
          </a:bodyPr>
          <a:lstStyle/>
          <a:p>
            <a:endParaRPr/>
          </a:p>
        </p:txBody>
      </p:sp>
      <p:sp>
        <p:nvSpPr>
          <p:cNvPr id="156" name="Text Placeholder 3"/>
          <p:cNvSpPr>
            <a:spLocks noGrp="1"/>
          </p:cNvSpPr>
          <p:nvPr>
            <p:ph type="body" sz="quarter" idx="25"/>
          </p:nvPr>
        </p:nvSpPr>
        <p:spPr>
          <a:xfrm>
            <a:off x="8786697" y="24344780"/>
            <a:ext cx="6535303" cy="5143424"/>
          </a:xfrm>
          <a:prstGeom prst="rect">
            <a:avLst/>
          </a:prstGeom>
        </p:spPr>
        <p:txBody>
          <a:bodyPr/>
          <a:lstStyle/>
          <a:p>
            <a:pPr marL="0" indent="0" algn="ctr" rtl="0">
              <a:buClrTx/>
              <a:buSzTx/>
              <a:buFontTx/>
              <a:buNone/>
              <a:defRPr sz="3600"/>
            </a:pPr>
            <a:endParaRPr/>
          </a:p>
        </p:txBody>
      </p:sp>
      <p:sp>
        <p:nvSpPr>
          <p:cNvPr id="157" name="Text Placeholder 4"/>
          <p:cNvSpPr>
            <a:spLocks noGrp="1"/>
          </p:cNvSpPr>
          <p:nvPr>
            <p:ph type="body" sz="quarter" idx="26"/>
          </p:nvPr>
        </p:nvSpPr>
        <p:spPr>
          <a:xfrm>
            <a:off x="15774258" y="21410516"/>
            <a:ext cx="6530021" cy="2934268"/>
          </a:xfrm>
          <a:prstGeom prst="rect">
            <a:avLst/>
          </a:prstGeom>
        </p:spPr>
        <p:txBody>
          <a:bodyPr anchor="b"/>
          <a:lstStyle/>
          <a:p>
            <a:pPr marL="0" indent="0" algn="ctr" rtl="0">
              <a:lnSpc>
                <a:spcPct val="75000"/>
              </a:lnSpc>
              <a:buClrTx/>
              <a:buSzTx/>
              <a:buFontTx/>
              <a:buNone/>
              <a:defRPr sz="5800"/>
            </a:pPr>
            <a:endParaRPr/>
          </a:p>
        </p:txBody>
      </p:sp>
      <p:sp>
        <p:nvSpPr>
          <p:cNvPr id="158" name="Picture Placeholder 2"/>
          <p:cNvSpPr>
            <a:spLocks noGrp="1"/>
          </p:cNvSpPr>
          <p:nvPr>
            <p:ph type="pic" sz="quarter" idx="27"/>
          </p:nvPr>
        </p:nvSpPr>
        <p:spPr>
          <a:xfrm>
            <a:off x="15774257" y="12052996"/>
            <a:ext cx="6538422" cy="7760053"/>
          </a:xfrm>
          <a:prstGeom prst="rect">
            <a:avLst/>
          </a:prstGeom>
          <a:ln w="82550" cap="sq">
            <a:solidFill>
              <a:srgbClr val="EAEAEA"/>
            </a:solidFill>
            <a:miter lim="800000"/>
          </a:ln>
        </p:spPr>
        <p:txBody>
          <a:bodyPr lIns="91439" rIns="91439">
            <a:noAutofit/>
          </a:bodyPr>
          <a:lstStyle/>
          <a:p>
            <a:endParaRPr/>
          </a:p>
        </p:txBody>
      </p:sp>
      <p:sp>
        <p:nvSpPr>
          <p:cNvPr id="159" name="Text Placeholder 3"/>
          <p:cNvSpPr>
            <a:spLocks noGrp="1"/>
          </p:cNvSpPr>
          <p:nvPr>
            <p:ph type="body" sz="quarter" idx="28"/>
          </p:nvPr>
        </p:nvSpPr>
        <p:spPr>
          <a:xfrm>
            <a:off x="15774009" y="24344769"/>
            <a:ext cx="6538670" cy="5143434"/>
          </a:xfrm>
          <a:prstGeom prst="rect">
            <a:avLst/>
          </a:prstGeom>
        </p:spPr>
        <p:txBody>
          <a:bodyPr/>
          <a:lstStyle/>
          <a:p>
            <a:pPr marL="0" indent="0" algn="ctr" rtl="0">
              <a:buClrTx/>
              <a:buSzTx/>
              <a:buFontTx/>
              <a:buNone/>
              <a:defRPr sz="3600"/>
            </a:pPr>
            <a:endParaRPr/>
          </a:p>
        </p:txBody>
      </p:sp>
      <p:sp>
        <p:nvSpPr>
          <p:cNvPr id="16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1_Title and Content">
    <p:spTree>
      <p:nvGrpSpPr>
        <p:cNvPr id="1" name=""/>
        <p:cNvGrpSpPr/>
        <p:nvPr/>
      </p:nvGrpSpPr>
      <p:grpSpPr>
        <a:xfrm>
          <a:off x="0" y="0"/>
          <a:ext cx="0" cy="0"/>
          <a:chOff x="0" y="0"/>
          <a:chExt cx="0" cy="0"/>
        </a:xfrm>
      </p:grpSpPr>
      <p:pic>
        <p:nvPicPr>
          <p:cNvPr id="167" name="Picture 2" descr="Picture 2"/>
          <p:cNvPicPr>
            <a:picLocks noChangeAspect="1"/>
          </p:cNvPicPr>
          <p:nvPr/>
        </p:nvPicPr>
        <p:blipFill>
          <a:blip r:embed="rId2"/>
          <a:stretch>
            <a:fillRect/>
          </a:stretch>
        </p:blipFill>
        <p:spPr>
          <a:xfrm>
            <a:off x="2" y="-3"/>
            <a:ext cx="24120481" cy="34920244"/>
          </a:xfrm>
          <a:prstGeom prst="rect">
            <a:avLst/>
          </a:prstGeom>
          <a:ln w="12700">
            <a:miter lim="400000"/>
          </a:ln>
        </p:spPr>
      </p:pic>
      <p:sp>
        <p:nvSpPr>
          <p:cNvPr id="168" name="Title Text"/>
          <p:cNvSpPr txBox="1">
            <a:spLocks noGrp="1"/>
          </p:cNvSpPr>
          <p:nvPr>
            <p:ph type="title"/>
          </p:nvPr>
        </p:nvSpPr>
        <p:spPr>
          <a:prstGeom prst="rect">
            <a:avLst/>
          </a:prstGeom>
        </p:spPr>
        <p:txBody>
          <a:bodyPr/>
          <a:lstStyle/>
          <a:p>
            <a:r>
              <a:t>Title Text</a:t>
            </a:r>
          </a:p>
        </p:txBody>
      </p:sp>
      <p:sp>
        <p:nvSpPr>
          <p:cNvPr id="169" name="Body Level One…"/>
          <p:cNvSpPr txBox="1">
            <a:spLocks noGrp="1"/>
          </p:cNvSpPr>
          <p:nvPr>
            <p:ph type="body" idx="1"/>
          </p:nvPr>
        </p:nvSpPr>
        <p:spPr>
          <a:xfrm>
            <a:off x="1807799" y="12053003"/>
            <a:ext cx="20504883" cy="17435205"/>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4" name="Title Text"/>
          <p:cNvSpPr txBox="1">
            <a:spLocks noGrp="1"/>
          </p:cNvSpPr>
          <p:nvPr>
            <p:ph type="title"/>
          </p:nvPr>
        </p:nvSpPr>
        <p:spPr>
          <a:prstGeom prst="rect">
            <a:avLst/>
          </a:prstGeom>
        </p:spPr>
        <p:txBody>
          <a:bodyPr/>
          <a:lstStyle/>
          <a:p>
            <a:r>
              <a:t>Title Text</a:t>
            </a:r>
          </a:p>
        </p:txBody>
      </p:sp>
      <p:sp>
        <p:nvSpPr>
          <p:cNvPr id="25"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33" name="Title Text"/>
          <p:cNvSpPr txBox="1">
            <a:spLocks noGrp="1"/>
          </p:cNvSpPr>
          <p:nvPr>
            <p:ph type="title"/>
          </p:nvPr>
        </p:nvSpPr>
        <p:spPr>
          <a:xfrm>
            <a:off x="1807798" y="4218966"/>
            <a:ext cx="20479756" cy="13935604"/>
          </a:xfrm>
          <a:prstGeom prst="rect">
            <a:avLst/>
          </a:prstGeom>
        </p:spPr>
        <p:txBody>
          <a:bodyPr anchor="b"/>
          <a:lstStyle>
            <a:lvl1pPr>
              <a:defRPr sz="10500"/>
            </a:lvl1pPr>
          </a:lstStyle>
          <a:p>
            <a:r>
              <a:t>Title Text</a:t>
            </a:r>
          </a:p>
        </p:txBody>
      </p:sp>
      <p:sp>
        <p:nvSpPr>
          <p:cNvPr id="34" name="Body Level One…"/>
          <p:cNvSpPr txBox="1">
            <a:spLocks noGrp="1"/>
          </p:cNvSpPr>
          <p:nvPr>
            <p:ph type="body" sz="quarter" idx="1"/>
          </p:nvPr>
        </p:nvSpPr>
        <p:spPr>
          <a:xfrm>
            <a:off x="1807798" y="18623405"/>
            <a:ext cx="20479756" cy="6966651"/>
          </a:xfrm>
          <a:prstGeom prst="rect">
            <a:avLst/>
          </a:prstGeom>
        </p:spPr>
        <p:txBody>
          <a:bodyPr/>
          <a:lstStyle>
            <a:lvl1pPr marL="0" indent="0" algn="ctr">
              <a:buClrTx/>
              <a:buSzTx/>
              <a:buFontTx/>
              <a:buNone/>
              <a:defRPr>
                <a:solidFill>
                  <a:srgbClr val="808080"/>
                </a:solidFill>
              </a:defRPr>
            </a:lvl1pPr>
            <a:lvl2pPr marL="0" indent="1206001" algn="ctr">
              <a:buClrTx/>
              <a:buSzTx/>
              <a:buFontTx/>
              <a:buNone/>
              <a:defRPr>
                <a:solidFill>
                  <a:srgbClr val="808080"/>
                </a:solidFill>
              </a:defRPr>
            </a:lvl2pPr>
            <a:lvl3pPr marL="0" indent="2412003" algn="ctr">
              <a:buClrTx/>
              <a:buSzTx/>
              <a:buFontTx/>
              <a:buNone/>
              <a:defRPr>
                <a:solidFill>
                  <a:srgbClr val="808080"/>
                </a:solidFill>
              </a:defRPr>
            </a:lvl3pPr>
            <a:lvl4pPr marL="0" indent="3618005" algn="ctr">
              <a:buClrTx/>
              <a:buSzTx/>
              <a:buFontTx/>
              <a:buNone/>
              <a:defRPr>
                <a:solidFill>
                  <a:srgbClr val="808080"/>
                </a:solidFill>
              </a:defRPr>
            </a:lvl4pPr>
            <a:lvl5pPr marL="0" indent="4824009" algn="ctr">
              <a:buClrTx/>
              <a:buSzTx/>
              <a:buFontTx/>
              <a:buNone/>
              <a:defRPr>
                <a:solidFill>
                  <a:srgbClr val="808080"/>
                </a:solidFill>
              </a:defRPr>
            </a:lvl5pPr>
          </a:lstStyle>
          <a:p>
            <a:r>
              <a:t>Body Level One</a:t>
            </a:r>
          </a:p>
          <a:p>
            <a:pPr lvl="1"/>
            <a:r>
              <a:t>Body Level Two</a:t>
            </a:r>
          </a:p>
          <a:p>
            <a:pPr lvl="2"/>
            <a:r>
              <a:t>Body Level Three</a:t>
            </a:r>
          </a:p>
          <a:p>
            <a:pPr lvl="3"/>
            <a:r>
              <a:t>Body Level Four</a:t>
            </a:r>
          </a:p>
          <a:p>
            <a:pPr lvl="4"/>
            <a:r>
              <a:t>Body Level Five</a:t>
            </a: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prstGeom prst="rect">
            <a:avLst/>
          </a:prstGeom>
        </p:spPr>
        <p:txBody>
          <a:bodyPr/>
          <a:lstStyle/>
          <a:p>
            <a:r>
              <a:t>Title Text</a:t>
            </a:r>
          </a:p>
        </p:txBody>
      </p:sp>
      <p:sp>
        <p:nvSpPr>
          <p:cNvPr id="43" name="Body Level One…"/>
          <p:cNvSpPr txBox="1">
            <a:spLocks noGrp="1"/>
          </p:cNvSpPr>
          <p:nvPr>
            <p:ph type="body" sz="half" idx="1"/>
          </p:nvPr>
        </p:nvSpPr>
        <p:spPr>
          <a:xfrm>
            <a:off x="1807796" y="12052999"/>
            <a:ext cx="10101689" cy="17435205"/>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1" name="Title Text"/>
          <p:cNvSpPr txBox="1">
            <a:spLocks noGrp="1"/>
          </p:cNvSpPr>
          <p:nvPr>
            <p:ph type="title"/>
          </p:nvPr>
        </p:nvSpPr>
        <p:spPr>
          <a:prstGeom prst="rect">
            <a:avLst/>
          </a:prstGeom>
        </p:spPr>
        <p:txBody>
          <a:bodyPr/>
          <a:lstStyle/>
          <a:p>
            <a:r>
              <a:t>Title Text</a:t>
            </a:r>
          </a:p>
        </p:txBody>
      </p:sp>
      <p:sp>
        <p:nvSpPr>
          <p:cNvPr id="52" name="Body Level One…"/>
          <p:cNvSpPr txBox="1">
            <a:spLocks noGrp="1"/>
          </p:cNvSpPr>
          <p:nvPr>
            <p:ph type="body" sz="quarter" idx="1"/>
          </p:nvPr>
        </p:nvSpPr>
        <p:spPr>
          <a:xfrm>
            <a:off x="2267879" y="12072981"/>
            <a:ext cx="9641611" cy="3462461"/>
          </a:xfrm>
          <a:prstGeom prst="rect">
            <a:avLst/>
          </a:prstGeom>
        </p:spPr>
        <p:txBody>
          <a:bodyPr anchor="b"/>
          <a:lstStyle>
            <a:lvl1pPr marL="0" indent="0">
              <a:lnSpc>
                <a:spcPct val="75000"/>
              </a:lnSpc>
              <a:buClrTx/>
              <a:buSzTx/>
              <a:buFontTx/>
              <a:buNone/>
              <a:defRPr sz="6800"/>
            </a:lvl1pPr>
            <a:lvl2pPr marL="0" indent="1206001">
              <a:lnSpc>
                <a:spcPct val="75000"/>
              </a:lnSpc>
              <a:buClrTx/>
              <a:buSzTx/>
              <a:buFontTx/>
              <a:buNone/>
              <a:defRPr sz="6800"/>
            </a:lvl2pPr>
            <a:lvl3pPr marL="0" indent="2412003">
              <a:lnSpc>
                <a:spcPct val="75000"/>
              </a:lnSpc>
              <a:buClrTx/>
              <a:buSzTx/>
              <a:buFontTx/>
              <a:buNone/>
              <a:defRPr sz="6800"/>
            </a:lvl3pPr>
            <a:lvl4pPr marL="0" indent="3618005">
              <a:lnSpc>
                <a:spcPct val="75000"/>
              </a:lnSpc>
              <a:buClrTx/>
              <a:buSzTx/>
              <a:buFontTx/>
              <a:buNone/>
              <a:defRPr sz="6800"/>
            </a:lvl4pPr>
            <a:lvl5pPr marL="0" indent="4824009">
              <a:lnSpc>
                <a:spcPct val="75000"/>
              </a:lnSpc>
              <a:buClrTx/>
              <a:buSzTx/>
              <a:buFontTx/>
              <a:buNone/>
              <a:defRPr sz="6800"/>
            </a:lvl5pPr>
          </a:lstStyle>
          <a:p>
            <a:r>
              <a:t>Body Level One</a:t>
            </a:r>
          </a:p>
          <a:p>
            <a:pPr lvl="1"/>
            <a:r>
              <a:t>Body Level Two</a:t>
            </a:r>
          </a:p>
          <a:p>
            <a:pPr lvl="2"/>
            <a:r>
              <a:t>Body Level Three</a:t>
            </a:r>
          </a:p>
          <a:p>
            <a:pPr lvl="3"/>
            <a:r>
              <a:t>Body Level Four</a:t>
            </a:r>
          </a:p>
          <a:p>
            <a:pPr lvl="4"/>
            <a:r>
              <a:t>Body Level Five</a:t>
            </a:r>
          </a:p>
        </p:txBody>
      </p:sp>
      <p:sp>
        <p:nvSpPr>
          <p:cNvPr id="53" name="Text Placeholder 4"/>
          <p:cNvSpPr>
            <a:spLocks noGrp="1"/>
          </p:cNvSpPr>
          <p:nvPr>
            <p:ph type="body" sz="quarter" idx="21"/>
          </p:nvPr>
        </p:nvSpPr>
        <p:spPr>
          <a:xfrm>
            <a:off x="12654590" y="12072981"/>
            <a:ext cx="9658092" cy="3462461"/>
          </a:xfrm>
          <a:prstGeom prst="rect">
            <a:avLst/>
          </a:prstGeom>
        </p:spPr>
        <p:txBody>
          <a:bodyPr anchor="b"/>
          <a:lstStyle/>
          <a:p>
            <a:pPr marL="0" indent="0" rtl="0">
              <a:lnSpc>
                <a:spcPct val="75000"/>
              </a:lnSpc>
              <a:buClrTx/>
              <a:buSzTx/>
              <a:buFontTx/>
              <a:buNone/>
              <a:defRPr sz="6800"/>
            </a:pPr>
            <a:endParaRPr/>
          </a:p>
        </p:txBody>
      </p:sp>
      <p:sp>
        <p:nvSpPr>
          <p:cNvPr id="5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1" name="Title Text"/>
          <p:cNvSpPr txBox="1">
            <a:spLocks noGrp="1"/>
          </p:cNvSpPr>
          <p:nvPr>
            <p:ph type="title"/>
          </p:nvPr>
        </p:nvSpPr>
        <p:spPr>
          <a:prstGeom prst="rect">
            <a:avLst/>
          </a:prstGeom>
        </p:spPr>
        <p:txBody>
          <a:bodyPr/>
          <a:lstStyle/>
          <a:p>
            <a:r>
              <a:t>Title Text</a:t>
            </a:r>
          </a:p>
        </p:txBody>
      </p:sp>
      <p:sp>
        <p:nvSpPr>
          <p:cNvPr id="6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6" name="Title Text"/>
          <p:cNvSpPr txBox="1">
            <a:spLocks noGrp="1"/>
          </p:cNvSpPr>
          <p:nvPr>
            <p:ph type="title"/>
          </p:nvPr>
        </p:nvSpPr>
        <p:spPr>
          <a:xfrm>
            <a:off x="1807797" y="3104020"/>
            <a:ext cx="7786309" cy="10302194"/>
          </a:xfrm>
          <a:prstGeom prst="rect">
            <a:avLst/>
          </a:prstGeom>
        </p:spPr>
        <p:txBody>
          <a:bodyPr anchor="b"/>
          <a:lstStyle>
            <a:lvl1pPr>
              <a:defRPr sz="8400"/>
            </a:lvl1pPr>
          </a:lstStyle>
          <a:p>
            <a:r>
              <a:t>Title Text</a:t>
            </a:r>
          </a:p>
        </p:txBody>
      </p:sp>
      <p:sp>
        <p:nvSpPr>
          <p:cNvPr id="77" name="Body Level One…"/>
          <p:cNvSpPr txBox="1">
            <a:spLocks noGrp="1"/>
          </p:cNvSpPr>
          <p:nvPr>
            <p:ph type="body" sz="half" idx="1"/>
          </p:nvPr>
        </p:nvSpPr>
        <p:spPr>
          <a:xfrm>
            <a:off x="10046365" y="3104028"/>
            <a:ext cx="12266312" cy="263841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8" name="Text Placeholder 3"/>
          <p:cNvSpPr>
            <a:spLocks noGrp="1"/>
          </p:cNvSpPr>
          <p:nvPr>
            <p:ph type="body" sz="quarter" idx="21"/>
          </p:nvPr>
        </p:nvSpPr>
        <p:spPr>
          <a:xfrm>
            <a:off x="1807799" y="13406214"/>
            <a:ext cx="7786311" cy="16081988"/>
          </a:xfrm>
          <a:prstGeom prst="rect">
            <a:avLst/>
          </a:prstGeom>
        </p:spPr>
        <p:txBody>
          <a:bodyPr/>
          <a:lstStyle/>
          <a:p>
            <a:pPr marL="0" indent="0" algn="ctr" rtl="0">
              <a:buClrTx/>
              <a:buSzTx/>
              <a:buFontTx/>
              <a:buNone/>
              <a:defRPr sz="4200"/>
            </a:pPr>
            <a:endParaRPr/>
          </a:p>
        </p:txBody>
      </p:sp>
      <p:sp>
        <p:nvSpPr>
          <p:cNvPr id="7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6" name="Title Text"/>
          <p:cNvSpPr txBox="1">
            <a:spLocks noGrp="1"/>
          </p:cNvSpPr>
          <p:nvPr>
            <p:ph type="title"/>
          </p:nvPr>
        </p:nvSpPr>
        <p:spPr>
          <a:xfrm>
            <a:off x="1807801" y="3104020"/>
            <a:ext cx="10893302" cy="10302204"/>
          </a:xfrm>
          <a:prstGeom prst="rect">
            <a:avLst/>
          </a:prstGeom>
        </p:spPr>
        <p:txBody>
          <a:bodyPr anchor="b"/>
          <a:lstStyle>
            <a:lvl1pPr>
              <a:defRPr sz="8400"/>
            </a:lvl1pPr>
          </a:lstStyle>
          <a:p>
            <a:r>
              <a:t>Title Text</a:t>
            </a:r>
          </a:p>
        </p:txBody>
      </p:sp>
      <p:sp>
        <p:nvSpPr>
          <p:cNvPr id="87" name="Picture Placeholder 2"/>
          <p:cNvSpPr>
            <a:spLocks noGrp="1"/>
          </p:cNvSpPr>
          <p:nvPr>
            <p:ph type="pic" sz="half" idx="21"/>
          </p:nvPr>
        </p:nvSpPr>
        <p:spPr>
          <a:xfrm>
            <a:off x="13200501" y="3104025"/>
            <a:ext cx="7928976" cy="26384180"/>
          </a:xfrm>
          <a:prstGeom prst="rect">
            <a:avLst/>
          </a:prstGeom>
          <a:ln w="82550" cap="sq">
            <a:solidFill>
              <a:srgbClr val="EAEAEA"/>
            </a:solidFill>
            <a:miter lim="800000"/>
          </a:ln>
        </p:spPr>
        <p:txBody>
          <a:bodyPr lIns="91439" rIns="91439">
            <a:noAutofit/>
          </a:bodyPr>
          <a:lstStyle/>
          <a:p>
            <a:endParaRPr/>
          </a:p>
        </p:txBody>
      </p:sp>
      <p:sp>
        <p:nvSpPr>
          <p:cNvPr id="88" name="Body Level One…"/>
          <p:cNvSpPr txBox="1">
            <a:spLocks noGrp="1"/>
          </p:cNvSpPr>
          <p:nvPr>
            <p:ph type="body" sz="half" idx="1"/>
          </p:nvPr>
        </p:nvSpPr>
        <p:spPr>
          <a:xfrm>
            <a:off x="1807837" y="13406222"/>
            <a:ext cx="10893265" cy="16081982"/>
          </a:xfrm>
          <a:prstGeom prst="rect">
            <a:avLst/>
          </a:prstGeom>
        </p:spPr>
        <p:txBody>
          <a:bodyPr/>
          <a:lstStyle>
            <a:lvl1pPr marL="0" indent="0" algn="ctr">
              <a:buClrTx/>
              <a:buSzTx/>
              <a:buFontTx/>
              <a:buNone/>
              <a:defRPr sz="4200"/>
            </a:lvl1pPr>
            <a:lvl2pPr marL="0" indent="1206001" algn="ctr">
              <a:buClrTx/>
              <a:buSzTx/>
              <a:buFontTx/>
              <a:buNone/>
              <a:defRPr sz="4200"/>
            </a:lvl2pPr>
            <a:lvl3pPr marL="0" indent="2412003" algn="ctr">
              <a:buClrTx/>
              <a:buSzTx/>
              <a:buFontTx/>
              <a:buNone/>
              <a:defRPr sz="4200"/>
            </a:lvl3pPr>
            <a:lvl4pPr marL="0" indent="3618005" algn="ctr">
              <a:buClrTx/>
              <a:buSzTx/>
              <a:buFontTx/>
              <a:buNone/>
              <a:defRPr sz="4200"/>
            </a:lvl4pPr>
            <a:lvl5pPr marL="0" indent="4824009" algn="ctr">
              <a:buClrTx/>
              <a:buSzTx/>
              <a:buFontTx/>
              <a:buNone/>
              <a:defRPr sz="4200"/>
            </a:lvl5pPr>
          </a:lstStyle>
          <a:p>
            <a:r>
              <a:t>Body Level One</a:t>
            </a:r>
          </a:p>
          <a:p>
            <a:pPr lvl="1"/>
            <a:r>
              <a:t>Body Level Two</a:t>
            </a:r>
          </a:p>
          <a:p>
            <a:pPr lvl="2"/>
            <a:r>
              <a:t>Body Level Three</a:t>
            </a:r>
          </a:p>
          <a:p>
            <a:pPr lvl="3"/>
            <a:r>
              <a:t>Body Level Four</a:t>
            </a:r>
          </a:p>
          <a:p>
            <a:pPr lvl="4"/>
            <a:r>
              <a:t>Body Level Five</a:t>
            </a: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FFFFFF"/>
            </a:gs>
            <a:gs pos="100000">
              <a:srgbClr val="B7B7B7"/>
            </a:gs>
          </a:gsLst>
          <a:lin ang="5400000" scaled="0"/>
        </a:gradFill>
        <a:effectLst/>
      </p:bgPr>
    </p:bg>
    <p:spTree>
      <p:nvGrpSpPr>
        <p:cNvPr id="1" name=""/>
        <p:cNvGrpSpPr/>
        <p:nvPr/>
      </p:nvGrpSpPr>
      <p:grpSpPr>
        <a:xfrm>
          <a:off x="0" y="0"/>
          <a:ext cx="0" cy="0"/>
          <a:chOff x="0" y="0"/>
          <a:chExt cx="0" cy="0"/>
        </a:xfrm>
      </p:grpSpPr>
      <p:pic>
        <p:nvPicPr>
          <p:cNvPr id="2" name="Picture 2" descr="Picture 2"/>
          <p:cNvPicPr>
            <a:picLocks noChangeAspect="1"/>
          </p:cNvPicPr>
          <p:nvPr/>
        </p:nvPicPr>
        <p:blipFill>
          <a:blip r:embed="rId18"/>
          <a:stretch>
            <a:fillRect/>
          </a:stretch>
        </p:blipFill>
        <p:spPr>
          <a:xfrm>
            <a:off x="2" y="-3"/>
            <a:ext cx="24120481" cy="34920244"/>
          </a:xfrm>
          <a:prstGeom prst="rect">
            <a:avLst/>
          </a:prstGeom>
          <a:ln w="12700">
            <a:miter lim="400000"/>
          </a:ln>
        </p:spPr>
      </p:pic>
      <p:pic>
        <p:nvPicPr>
          <p:cNvPr id="3" name="Picture 6" descr="Picture 6"/>
          <p:cNvPicPr>
            <a:picLocks noChangeAspect="1"/>
          </p:cNvPicPr>
          <p:nvPr/>
        </p:nvPicPr>
        <p:blipFill>
          <a:blip r:embed="rId19"/>
          <a:stretch>
            <a:fillRect/>
          </a:stretch>
        </p:blipFill>
        <p:spPr>
          <a:xfrm>
            <a:off x="0" y="0"/>
            <a:ext cx="24120475" cy="34920238"/>
          </a:xfrm>
          <a:prstGeom prst="rect">
            <a:avLst/>
          </a:prstGeom>
          <a:ln w="12700">
            <a:miter lim="400000"/>
          </a:ln>
        </p:spPr>
      </p:pic>
      <p:sp>
        <p:nvSpPr>
          <p:cNvPr id="4" name="Title Text"/>
          <p:cNvSpPr txBox="1">
            <a:spLocks noGrp="1"/>
          </p:cNvSpPr>
          <p:nvPr>
            <p:ph type="title"/>
          </p:nvPr>
        </p:nvSpPr>
        <p:spPr>
          <a:xfrm>
            <a:off x="1807801" y="3149432"/>
            <a:ext cx="20504879" cy="812757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normAutofit/>
          </a:bodyPr>
          <a:lstStyle>
            <a:lvl1pPr rtl="1">
              <a:defRPr/>
            </a:lvl1pPr>
          </a:lstStyle>
          <a:p>
            <a:r>
              <a:t>Title Text</a:t>
            </a:r>
          </a:p>
        </p:txBody>
      </p:sp>
      <p:sp>
        <p:nvSpPr>
          <p:cNvPr id="5" name="Body Level One…"/>
          <p:cNvSpPr txBox="1">
            <a:spLocks noGrp="1"/>
          </p:cNvSpPr>
          <p:nvPr>
            <p:ph type="body" idx="1"/>
          </p:nvPr>
        </p:nvSpPr>
        <p:spPr>
          <a:xfrm>
            <a:off x="1807796" y="12052999"/>
            <a:ext cx="20503645" cy="174352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rtl="1">
              <a:defRPr/>
            </a:lvl1pPr>
            <a:lvl2pPr rtl="1">
              <a:defRPr/>
            </a:lvl2pPr>
            <a:lvl3pPr rtl="1">
              <a:defRPr/>
            </a:lvl3pPr>
            <a:lvl4pPr rtl="1">
              <a:defRPr/>
            </a:lvl4pPr>
            <a:lvl5pPr rtl="1">
              <a:defRPr/>
            </a:lvl5pPr>
          </a:lstStyle>
          <a:p>
            <a:r>
              <a:t>Body Level One</a:t>
            </a:r>
          </a:p>
          <a:p>
            <a:pPr lvl="1"/>
            <a:r>
              <a:t>Body Level Two</a:t>
            </a:r>
          </a:p>
          <a:p>
            <a:pPr lvl="2"/>
            <a:r>
              <a:t>Body Level Three</a:t>
            </a:r>
          </a:p>
          <a:p>
            <a:pPr lvl="3"/>
            <a:r>
              <a:t>Body Level Four</a:t>
            </a:r>
          </a:p>
          <a:p>
            <a:pPr lvl="4"/>
            <a:r>
              <a:t>Body Level Five</a:t>
            </a:r>
          </a:p>
        </p:txBody>
      </p:sp>
      <p:sp>
        <p:nvSpPr>
          <p:cNvPr id="6" name="Slide Number"/>
          <p:cNvSpPr txBox="1">
            <a:spLocks noGrp="1"/>
          </p:cNvSpPr>
          <p:nvPr>
            <p:ph type="sldNum" sz="quarter" idx="2"/>
          </p:nvPr>
        </p:nvSpPr>
        <p:spPr>
          <a:xfrm>
            <a:off x="21844159" y="30663115"/>
            <a:ext cx="468522" cy="447041"/>
          </a:xfrm>
          <a:prstGeom prst="rect">
            <a:avLst/>
          </a:prstGeom>
          <a:ln w="12700">
            <a:miter lim="400000"/>
          </a:ln>
        </p:spPr>
        <p:txBody>
          <a:bodyPr wrap="none" lIns="45719" rIns="45719" anchor="ctr">
            <a:spAutoFit/>
          </a:bodyPr>
          <a:lstStyle>
            <a:lvl1pPr algn="r">
              <a:defRPr sz="26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ransition spd="med"/>
  <p:txStyles>
    <p:titleStyle>
      <a:lvl1pPr marL="0" marR="0" indent="0" algn="ctr" defTabSz="2412003" rtl="0" latinLnBrk="0">
        <a:lnSpc>
          <a:spcPct val="90000"/>
        </a:lnSpc>
        <a:spcBef>
          <a:spcPts val="0"/>
        </a:spcBef>
        <a:spcAft>
          <a:spcPts val="0"/>
        </a:spcAft>
        <a:buClrTx/>
        <a:buSzTx/>
        <a:buFontTx/>
        <a:buNone/>
        <a:tabLst/>
        <a:defRPr sz="9400" b="0" i="0" u="none" strike="noStrike" cap="all" spc="0" baseline="0">
          <a:solidFill>
            <a:srgbClr val="000000"/>
          </a:solidFill>
          <a:uFillTx/>
          <a:latin typeface="+mj-lt"/>
          <a:ea typeface="+mj-ea"/>
          <a:cs typeface="+mj-cs"/>
          <a:sym typeface="Tw Cen MT"/>
        </a:defRPr>
      </a:lvl1pPr>
      <a:lvl2pPr marL="0" marR="0" indent="0" algn="ctr" defTabSz="2412003" rtl="0" latinLnBrk="0">
        <a:lnSpc>
          <a:spcPct val="90000"/>
        </a:lnSpc>
        <a:spcBef>
          <a:spcPts val="0"/>
        </a:spcBef>
        <a:spcAft>
          <a:spcPts val="0"/>
        </a:spcAft>
        <a:buClrTx/>
        <a:buSzTx/>
        <a:buFontTx/>
        <a:buNone/>
        <a:tabLst/>
        <a:defRPr sz="9400" b="0" i="0" u="none" strike="noStrike" cap="all" spc="0" baseline="0">
          <a:solidFill>
            <a:srgbClr val="000000"/>
          </a:solidFill>
          <a:uFillTx/>
          <a:latin typeface="+mj-lt"/>
          <a:ea typeface="+mj-ea"/>
          <a:cs typeface="+mj-cs"/>
          <a:sym typeface="Tw Cen MT"/>
        </a:defRPr>
      </a:lvl2pPr>
      <a:lvl3pPr marL="0" marR="0" indent="0" algn="ctr" defTabSz="2412003" rtl="0" latinLnBrk="0">
        <a:lnSpc>
          <a:spcPct val="90000"/>
        </a:lnSpc>
        <a:spcBef>
          <a:spcPts val="0"/>
        </a:spcBef>
        <a:spcAft>
          <a:spcPts val="0"/>
        </a:spcAft>
        <a:buClrTx/>
        <a:buSzTx/>
        <a:buFontTx/>
        <a:buNone/>
        <a:tabLst/>
        <a:defRPr sz="9400" b="0" i="0" u="none" strike="noStrike" cap="all" spc="0" baseline="0">
          <a:solidFill>
            <a:srgbClr val="000000"/>
          </a:solidFill>
          <a:uFillTx/>
          <a:latin typeface="+mj-lt"/>
          <a:ea typeface="+mj-ea"/>
          <a:cs typeface="+mj-cs"/>
          <a:sym typeface="Tw Cen MT"/>
        </a:defRPr>
      </a:lvl3pPr>
      <a:lvl4pPr marL="0" marR="0" indent="0" algn="ctr" defTabSz="2412003" rtl="0" latinLnBrk="0">
        <a:lnSpc>
          <a:spcPct val="90000"/>
        </a:lnSpc>
        <a:spcBef>
          <a:spcPts val="0"/>
        </a:spcBef>
        <a:spcAft>
          <a:spcPts val="0"/>
        </a:spcAft>
        <a:buClrTx/>
        <a:buSzTx/>
        <a:buFontTx/>
        <a:buNone/>
        <a:tabLst/>
        <a:defRPr sz="9400" b="0" i="0" u="none" strike="noStrike" cap="all" spc="0" baseline="0">
          <a:solidFill>
            <a:srgbClr val="000000"/>
          </a:solidFill>
          <a:uFillTx/>
          <a:latin typeface="+mj-lt"/>
          <a:ea typeface="+mj-ea"/>
          <a:cs typeface="+mj-cs"/>
          <a:sym typeface="Tw Cen MT"/>
        </a:defRPr>
      </a:lvl4pPr>
      <a:lvl5pPr marL="0" marR="0" indent="0" algn="ctr" defTabSz="2412003" rtl="0" latinLnBrk="0">
        <a:lnSpc>
          <a:spcPct val="90000"/>
        </a:lnSpc>
        <a:spcBef>
          <a:spcPts val="0"/>
        </a:spcBef>
        <a:spcAft>
          <a:spcPts val="0"/>
        </a:spcAft>
        <a:buClrTx/>
        <a:buSzTx/>
        <a:buFontTx/>
        <a:buNone/>
        <a:tabLst/>
        <a:defRPr sz="9400" b="0" i="0" u="none" strike="noStrike" cap="all" spc="0" baseline="0">
          <a:solidFill>
            <a:srgbClr val="000000"/>
          </a:solidFill>
          <a:uFillTx/>
          <a:latin typeface="+mj-lt"/>
          <a:ea typeface="+mj-ea"/>
          <a:cs typeface="+mj-cs"/>
          <a:sym typeface="Tw Cen MT"/>
        </a:defRPr>
      </a:lvl5pPr>
      <a:lvl6pPr marL="0" marR="0" indent="0" algn="ctr" defTabSz="2412003" rtl="0" latinLnBrk="0">
        <a:lnSpc>
          <a:spcPct val="90000"/>
        </a:lnSpc>
        <a:spcBef>
          <a:spcPts val="0"/>
        </a:spcBef>
        <a:spcAft>
          <a:spcPts val="0"/>
        </a:spcAft>
        <a:buClrTx/>
        <a:buSzTx/>
        <a:buFontTx/>
        <a:buNone/>
        <a:tabLst/>
        <a:defRPr sz="9400" b="0" i="0" u="none" strike="noStrike" cap="all" spc="0" baseline="0">
          <a:solidFill>
            <a:srgbClr val="000000"/>
          </a:solidFill>
          <a:uFillTx/>
          <a:latin typeface="+mj-lt"/>
          <a:ea typeface="+mj-ea"/>
          <a:cs typeface="+mj-cs"/>
          <a:sym typeface="Tw Cen MT"/>
        </a:defRPr>
      </a:lvl6pPr>
      <a:lvl7pPr marL="0" marR="0" indent="0" algn="ctr" defTabSz="2412003" rtl="0" latinLnBrk="0">
        <a:lnSpc>
          <a:spcPct val="90000"/>
        </a:lnSpc>
        <a:spcBef>
          <a:spcPts val="0"/>
        </a:spcBef>
        <a:spcAft>
          <a:spcPts val="0"/>
        </a:spcAft>
        <a:buClrTx/>
        <a:buSzTx/>
        <a:buFontTx/>
        <a:buNone/>
        <a:tabLst/>
        <a:defRPr sz="9400" b="0" i="0" u="none" strike="noStrike" cap="all" spc="0" baseline="0">
          <a:solidFill>
            <a:srgbClr val="000000"/>
          </a:solidFill>
          <a:uFillTx/>
          <a:latin typeface="+mj-lt"/>
          <a:ea typeface="+mj-ea"/>
          <a:cs typeface="+mj-cs"/>
          <a:sym typeface="Tw Cen MT"/>
        </a:defRPr>
      </a:lvl7pPr>
      <a:lvl8pPr marL="0" marR="0" indent="0" algn="ctr" defTabSz="2412003" rtl="0" latinLnBrk="0">
        <a:lnSpc>
          <a:spcPct val="90000"/>
        </a:lnSpc>
        <a:spcBef>
          <a:spcPts val="0"/>
        </a:spcBef>
        <a:spcAft>
          <a:spcPts val="0"/>
        </a:spcAft>
        <a:buClrTx/>
        <a:buSzTx/>
        <a:buFontTx/>
        <a:buNone/>
        <a:tabLst/>
        <a:defRPr sz="9400" b="0" i="0" u="none" strike="noStrike" cap="all" spc="0" baseline="0">
          <a:solidFill>
            <a:srgbClr val="000000"/>
          </a:solidFill>
          <a:uFillTx/>
          <a:latin typeface="+mj-lt"/>
          <a:ea typeface="+mj-ea"/>
          <a:cs typeface="+mj-cs"/>
          <a:sym typeface="Tw Cen MT"/>
        </a:defRPr>
      </a:lvl8pPr>
      <a:lvl9pPr marL="0" marR="0" indent="0" algn="ctr" defTabSz="2412003" rtl="0" latinLnBrk="0">
        <a:lnSpc>
          <a:spcPct val="90000"/>
        </a:lnSpc>
        <a:spcBef>
          <a:spcPts val="0"/>
        </a:spcBef>
        <a:spcAft>
          <a:spcPts val="0"/>
        </a:spcAft>
        <a:buClrTx/>
        <a:buSzTx/>
        <a:buFontTx/>
        <a:buNone/>
        <a:tabLst/>
        <a:defRPr sz="9400" b="0" i="0" u="none" strike="noStrike" cap="all" spc="0" baseline="0">
          <a:solidFill>
            <a:srgbClr val="000000"/>
          </a:solidFill>
          <a:uFillTx/>
          <a:latin typeface="+mj-lt"/>
          <a:ea typeface="+mj-ea"/>
          <a:cs typeface="+mj-cs"/>
          <a:sym typeface="Tw Cen MT"/>
        </a:defRPr>
      </a:lvl9pPr>
    </p:titleStyle>
    <p:bodyStyle>
      <a:lvl1pPr marL="603000" marR="0" indent="-603000" algn="r" defTabSz="2412003" rtl="0" latinLnBrk="0">
        <a:lnSpc>
          <a:spcPct val="120000"/>
        </a:lnSpc>
        <a:spcBef>
          <a:spcPts val="2600"/>
        </a:spcBef>
        <a:spcAft>
          <a:spcPts val="0"/>
        </a:spcAft>
        <a:buClr>
          <a:srgbClr val="000000"/>
        </a:buClr>
        <a:buSzPct val="100000"/>
        <a:buFont typeface="Arial"/>
        <a:buChar char="•"/>
        <a:tabLst/>
        <a:defRPr sz="5200" b="0" i="0" u="none" strike="noStrike" cap="all" spc="0" baseline="0">
          <a:solidFill>
            <a:srgbClr val="000000"/>
          </a:solidFill>
          <a:uFillTx/>
          <a:latin typeface="+mj-lt"/>
          <a:ea typeface="+mj-ea"/>
          <a:cs typeface="+mj-cs"/>
          <a:sym typeface="Tw Cen MT"/>
        </a:defRPr>
      </a:lvl1pPr>
      <a:lvl2pPr marL="1873151" marR="0" indent="-667149" algn="r" defTabSz="2412003" rtl="0" latinLnBrk="0">
        <a:lnSpc>
          <a:spcPct val="120000"/>
        </a:lnSpc>
        <a:spcBef>
          <a:spcPts val="2600"/>
        </a:spcBef>
        <a:spcAft>
          <a:spcPts val="0"/>
        </a:spcAft>
        <a:buClr>
          <a:srgbClr val="000000"/>
        </a:buClr>
        <a:buSzPct val="100000"/>
        <a:buFont typeface="Arial"/>
        <a:buChar char="•"/>
        <a:tabLst/>
        <a:defRPr sz="5200" b="0" i="0" u="none" strike="noStrike" cap="all" spc="0" baseline="0">
          <a:solidFill>
            <a:srgbClr val="000000"/>
          </a:solidFill>
          <a:uFillTx/>
          <a:latin typeface="+mj-lt"/>
          <a:ea typeface="+mj-ea"/>
          <a:cs typeface="+mj-cs"/>
          <a:sym typeface="Tw Cen MT"/>
        </a:defRPr>
      </a:lvl2pPr>
      <a:lvl3pPr marL="3158576" marR="0" indent="-746572" algn="r" defTabSz="2412003" rtl="0" latinLnBrk="0">
        <a:lnSpc>
          <a:spcPct val="120000"/>
        </a:lnSpc>
        <a:spcBef>
          <a:spcPts val="2600"/>
        </a:spcBef>
        <a:spcAft>
          <a:spcPts val="0"/>
        </a:spcAft>
        <a:buClr>
          <a:srgbClr val="000000"/>
        </a:buClr>
        <a:buSzPct val="100000"/>
        <a:buFont typeface="Arial"/>
        <a:buChar char="•"/>
        <a:tabLst/>
        <a:defRPr sz="5200" b="0" i="0" u="none" strike="noStrike" cap="all" spc="0" baseline="0">
          <a:solidFill>
            <a:srgbClr val="000000"/>
          </a:solidFill>
          <a:uFillTx/>
          <a:latin typeface="+mj-lt"/>
          <a:ea typeface="+mj-ea"/>
          <a:cs typeface="+mj-cs"/>
          <a:sym typeface="Tw Cen MT"/>
        </a:defRPr>
      </a:lvl3pPr>
      <a:lvl4pPr marL="4489008" marR="0" indent="-871001" algn="r" defTabSz="2412003" rtl="0" latinLnBrk="0">
        <a:lnSpc>
          <a:spcPct val="120000"/>
        </a:lnSpc>
        <a:spcBef>
          <a:spcPts val="2600"/>
        </a:spcBef>
        <a:spcAft>
          <a:spcPts val="0"/>
        </a:spcAft>
        <a:buClr>
          <a:srgbClr val="000000"/>
        </a:buClr>
        <a:buSzPct val="100000"/>
        <a:buFont typeface="Arial"/>
        <a:buChar char="•"/>
        <a:tabLst/>
        <a:defRPr sz="5200" b="0" i="0" u="none" strike="noStrike" cap="all" spc="0" baseline="0">
          <a:solidFill>
            <a:srgbClr val="000000"/>
          </a:solidFill>
          <a:uFillTx/>
          <a:latin typeface="+mj-lt"/>
          <a:ea typeface="+mj-ea"/>
          <a:cs typeface="+mj-cs"/>
          <a:sym typeface="Tw Cen MT"/>
        </a:defRPr>
      </a:lvl4pPr>
      <a:lvl5pPr marL="5695010" marR="0" indent="-871001" algn="r" defTabSz="2412003" rtl="0" latinLnBrk="0">
        <a:lnSpc>
          <a:spcPct val="120000"/>
        </a:lnSpc>
        <a:spcBef>
          <a:spcPts val="2600"/>
        </a:spcBef>
        <a:spcAft>
          <a:spcPts val="0"/>
        </a:spcAft>
        <a:buClr>
          <a:srgbClr val="000000"/>
        </a:buClr>
        <a:buSzPct val="100000"/>
        <a:buFont typeface="Arial"/>
        <a:buChar char="•"/>
        <a:tabLst/>
        <a:defRPr sz="5200" b="0" i="0" u="none" strike="noStrike" cap="all" spc="0" baseline="0">
          <a:solidFill>
            <a:srgbClr val="000000"/>
          </a:solidFill>
          <a:uFillTx/>
          <a:latin typeface="+mj-lt"/>
          <a:ea typeface="+mj-ea"/>
          <a:cs typeface="+mj-cs"/>
          <a:sym typeface="Tw Cen MT"/>
        </a:defRPr>
      </a:lvl5pPr>
      <a:lvl6pPr marL="6901012" marR="0" indent="-871001" algn="r" defTabSz="2412003" rtl="0" latinLnBrk="0">
        <a:lnSpc>
          <a:spcPct val="120000"/>
        </a:lnSpc>
        <a:spcBef>
          <a:spcPts val="2600"/>
        </a:spcBef>
        <a:spcAft>
          <a:spcPts val="0"/>
        </a:spcAft>
        <a:buClr>
          <a:srgbClr val="000000"/>
        </a:buClr>
        <a:buSzPct val="100000"/>
        <a:buFont typeface="Arial"/>
        <a:buChar char="•"/>
        <a:tabLst/>
        <a:defRPr sz="5200" b="0" i="0" u="none" strike="noStrike" cap="all" spc="0" baseline="0">
          <a:solidFill>
            <a:srgbClr val="000000"/>
          </a:solidFill>
          <a:uFillTx/>
          <a:latin typeface="+mj-lt"/>
          <a:ea typeface="+mj-ea"/>
          <a:cs typeface="+mj-cs"/>
          <a:sym typeface="Tw Cen MT"/>
        </a:defRPr>
      </a:lvl6pPr>
      <a:lvl7pPr marL="8107014" marR="0" indent="-871001" algn="r" defTabSz="2412003" rtl="0" latinLnBrk="0">
        <a:lnSpc>
          <a:spcPct val="120000"/>
        </a:lnSpc>
        <a:spcBef>
          <a:spcPts val="2600"/>
        </a:spcBef>
        <a:spcAft>
          <a:spcPts val="0"/>
        </a:spcAft>
        <a:buClr>
          <a:srgbClr val="000000"/>
        </a:buClr>
        <a:buSzPct val="100000"/>
        <a:buFont typeface="Arial"/>
        <a:buChar char="•"/>
        <a:tabLst/>
        <a:defRPr sz="5200" b="0" i="0" u="none" strike="noStrike" cap="all" spc="0" baseline="0">
          <a:solidFill>
            <a:srgbClr val="000000"/>
          </a:solidFill>
          <a:uFillTx/>
          <a:latin typeface="+mj-lt"/>
          <a:ea typeface="+mj-ea"/>
          <a:cs typeface="+mj-cs"/>
          <a:sym typeface="Tw Cen MT"/>
        </a:defRPr>
      </a:lvl7pPr>
      <a:lvl8pPr marL="9313016" marR="0" indent="-871001" algn="r" defTabSz="2412003" rtl="0" latinLnBrk="0">
        <a:lnSpc>
          <a:spcPct val="120000"/>
        </a:lnSpc>
        <a:spcBef>
          <a:spcPts val="2600"/>
        </a:spcBef>
        <a:spcAft>
          <a:spcPts val="0"/>
        </a:spcAft>
        <a:buClr>
          <a:srgbClr val="000000"/>
        </a:buClr>
        <a:buSzPct val="100000"/>
        <a:buFont typeface="Arial"/>
        <a:buChar char="•"/>
        <a:tabLst/>
        <a:defRPr sz="5200" b="0" i="0" u="none" strike="noStrike" cap="all" spc="0" baseline="0">
          <a:solidFill>
            <a:srgbClr val="000000"/>
          </a:solidFill>
          <a:uFillTx/>
          <a:latin typeface="+mj-lt"/>
          <a:ea typeface="+mj-ea"/>
          <a:cs typeface="+mj-cs"/>
          <a:sym typeface="Tw Cen MT"/>
        </a:defRPr>
      </a:lvl8pPr>
      <a:lvl9pPr marL="10519018" marR="0" indent="-871001" algn="r" defTabSz="2412003" rtl="0" latinLnBrk="0">
        <a:lnSpc>
          <a:spcPct val="120000"/>
        </a:lnSpc>
        <a:spcBef>
          <a:spcPts val="2600"/>
        </a:spcBef>
        <a:spcAft>
          <a:spcPts val="0"/>
        </a:spcAft>
        <a:buClr>
          <a:srgbClr val="000000"/>
        </a:buClr>
        <a:buSzPct val="100000"/>
        <a:buFont typeface="Arial"/>
        <a:buChar char="•"/>
        <a:tabLst/>
        <a:defRPr sz="5200" b="0" i="0" u="none" strike="noStrike" cap="all" spc="0" baseline="0">
          <a:solidFill>
            <a:srgbClr val="000000"/>
          </a:solidFill>
          <a:uFillTx/>
          <a:latin typeface="+mj-lt"/>
          <a:ea typeface="+mj-ea"/>
          <a:cs typeface="+mj-cs"/>
          <a:sym typeface="Tw Cen MT"/>
        </a:defRPr>
      </a:lvl9pPr>
    </p:bodyStyle>
    <p:otherStyle>
      <a:lvl1pPr marL="0" marR="0" indent="0" algn="r" defTabSz="457200" rtl="0" latinLnBrk="0">
        <a:lnSpc>
          <a:spcPct val="100000"/>
        </a:lnSpc>
        <a:spcBef>
          <a:spcPts val="0"/>
        </a:spcBef>
        <a:spcAft>
          <a:spcPts val="0"/>
        </a:spcAft>
        <a:buClrTx/>
        <a:buSzTx/>
        <a:buFontTx/>
        <a:buNone/>
        <a:tabLst/>
        <a:defRPr sz="2600" b="0" i="0" u="none" strike="noStrike" cap="none" spc="0" baseline="0">
          <a:solidFill>
            <a:schemeClr val="tx1"/>
          </a:solidFill>
          <a:uFillTx/>
          <a:latin typeface="+mn-lt"/>
          <a:ea typeface="+mn-ea"/>
          <a:cs typeface="+mn-cs"/>
          <a:sym typeface="Tw Cen MT"/>
        </a:defRPr>
      </a:lvl1pPr>
      <a:lvl2pPr marL="0" marR="0" indent="457200" algn="r" defTabSz="457200" rtl="0" latinLnBrk="0">
        <a:lnSpc>
          <a:spcPct val="100000"/>
        </a:lnSpc>
        <a:spcBef>
          <a:spcPts val="0"/>
        </a:spcBef>
        <a:spcAft>
          <a:spcPts val="0"/>
        </a:spcAft>
        <a:buClrTx/>
        <a:buSzTx/>
        <a:buFontTx/>
        <a:buNone/>
        <a:tabLst/>
        <a:defRPr sz="2600" b="0" i="0" u="none" strike="noStrike" cap="none" spc="0" baseline="0">
          <a:solidFill>
            <a:schemeClr val="tx1"/>
          </a:solidFill>
          <a:uFillTx/>
          <a:latin typeface="+mn-lt"/>
          <a:ea typeface="+mn-ea"/>
          <a:cs typeface="+mn-cs"/>
          <a:sym typeface="Tw Cen MT"/>
        </a:defRPr>
      </a:lvl2pPr>
      <a:lvl3pPr marL="0" marR="0" indent="914400" algn="r" defTabSz="457200" rtl="0" latinLnBrk="0">
        <a:lnSpc>
          <a:spcPct val="100000"/>
        </a:lnSpc>
        <a:spcBef>
          <a:spcPts val="0"/>
        </a:spcBef>
        <a:spcAft>
          <a:spcPts val="0"/>
        </a:spcAft>
        <a:buClrTx/>
        <a:buSzTx/>
        <a:buFontTx/>
        <a:buNone/>
        <a:tabLst/>
        <a:defRPr sz="2600" b="0" i="0" u="none" strike="noStrike" cap="none" spc="0" baseline="0">
          <a:solidFill>
            <a:schemeClr val="tx1"/>
          </a:solidFill>
          <a:uFillTx/>
          <a:latin typeface="+mn-lt"/>
          <a:ea typeface="+mn-ea"/>
          <a:cs typeface="+mn-cs"/>
          <a:sym typeface="Tw Cen MT"/>
        </a:defRPr>
      </a:lvl3pPr>
      <a:lvl4pPr marL="0" marR="0" indent="1371600" algn="r" defTabSz="457200" rtl="0" latinLnBrk="0">
        <a:lnSpc>
          <a:spcPct val="100000"/>
        </a:lnSpc>
        <a:spcBef>
          <a:spcPts val="0"/>
        </a:spcBef>
        <a:spcAft>
          <a:spcPts val="0"/>
        </a:spcAft>
        <a:buClrTx/>
        <a:buSzTx/>
        <a:buFontTx/>
        <a:buNone/>
        <a:tabLst/>
        <a:defRPr sz="2600" b="0" i="0" u="none" strike="noStrike" cap="none" spc="0" baseline="0">
          <a:solidFill>
            <a:schemeClr val="tx1"/>
          </a:solidFill>
          <a:uFillTx/>
          <a:latin typeface="+mn-lt"/>
          <a:ea typeface="+mn-ea"/>
          <a:cs typeface="+mn-cs"/>
          <a:sym typeface="Tw Cen MT"/>
        </a:defRPr>
      </a:lvl4pPr>
      <a:lvl5pPr marL="0" marR="0" indent="1828800" algn="r" defTabSz="457200" rtl="0" latinLnBrk="0">
        <a:lnSpc>
          <a:spcPct val="100000"/>
        </a:lnSpc>
        <a:spcBef>
          <a:spcPts val="0"/>
        </a:spcBef>
        <a:spcAft>
          <a:spcPts val="0"/>
        </a:spcAft>
        <a:buClrTx/>
        <a:buSzTx/>
        <a:buFontTx/>
        <a:buNone/>
        <a:tabLst/>
        <a:defRPr sz="2600" b="0" i="0" u="none" strike="noStrike" cap="none" spc="0" baseline="0">
          <a:solidFill>
            <a:schemeClr val="tx1"/>
          </a:solidFill>
          <a:uFillTx/>
          <a:latin typeface="+mn-lt"/>
          <a:ea typeface="+mn-ea"/>
          <a:cs typeface="+mn-cs"/>
          <a:sym typeface="Tw Cen MT"/>
        </a:defRPr>
      </a:lvl5pPr>
      <a:lvl6pPr marL="0" marR="0" indent="2286000" algn="r" defTabSz="457200" rtl="0" latinLnBrk="0">
        <a:lnSpc>
          <a:spcPct val="100000"/>
        </a:lnSpc>
        <a:spcBef>
          <a:spcPts val="0"/>
        </a:spcBef>
        <a:spcAft>
          <a:spcPts val="0"/>
        </a:spcAft>
        <a:buClrTx/>
        <a:buSzTx/>
        <a:buFontTx/>
        <a:buNone/>
        <a:tabLst/>
        <a:defRPr sz="2600" b="0" i="0" u="none" strike="noStrike" cap="none" spc="0" baseline="0">
          <a:solidFill>
            <a:schemeClr val="tx1"/>
          </a:solidFill>
          <a:uFillTx/>
          <a:latin typeface="+mn-lt"/>
          <a:ea typeface="+mn-ea"/>
          <a:cs typeface="+mn-cs"/>
          <a:sym typeface="Tw Cen MT"/>
        </a:defRPr>
      </a:lvl6pPr>
      <a:lvl7pPr marL="0" marR="0" indent="2743200" algn="r" defTabSz="457200" rtl="0" latinLnBrk="0">
        <a:lnSpc>
          <a:spcPct val="100000"/>
        </a:lnSpc>
        <a:spcBef>
          <a:spcPts val="0"/>
        </a:spcBef>
        <a:spcAft>
          <a:spcPts val="0"/>
        </a:spcAft>
        <a:buClrTx/>
        <a:buSzTx/>
        <a:buFontTx/>
        <a:buNone/>
        <a:tabLst/>
        <a:defRPr sz="2600" b="0" i="0" u="none" strike="noStrike" cap="none" spc="0" baseline="0">
          <a:solidFill>
            <a:schemeClr val="tx1"/>
          </a:solidFill>
          <a:uFillTx/>
          <a:latin typeface="+mn-lt"/>
          <a:ea typeface="+mn-ea"/>
          <a:cs typeface="+mn-cs"/>
          <a:sym typeface="Tw Cen MT"/>
        </a:defRPr>
      </a:lvl7pPr>
      <a:lvl8pPr marL="0" marR="0" indent="3200400" algn="r" defTabSz="457200" rtl="0" latinLnBrk="0">
        <a:lnSpc>
          <a:spcPct val="100000"/>
        </a:lnSpc>
        <a:spcBef>
          <a:spcPts val="0"/>
        </a:spcBef>
        <a:spcAft>
          <a:spcPts val="0"/>
        </a:spcAft>
        <a:buClrTx/>
        <a:buSzTx/>
        <a:buFontTx/>
        <a:buNone/>
        <a:tabLst/>
        <a:defRPr sz="2600" b="0" i="0" u="none" strike="noStrike" cap="none" spc="0" baseline="0">
          <a:solidFill>
            <a:schemeClr val="tx1"/>
          </a:solidFill>
          <a:uFillTx/>
          <a:latin typeface="+mn-lt"/>
          <a:ea typeface="+mn-ea"/>
          <a:cs typeface="+mn-cs"/>
          <a:sym typeface="Tw Cen MT"/>
        </a:defRPr>
      </a:lvl8pPr>
      <a:lvl9pPr marL="0" marR="0" indent="3657600" algn="r" defTabSz="457200" rtl="0" latinLnBrk="0">
        <a:lnSpc>
          <a:spcPct val="100000"/>
        </a:lnSpc>
        <a:spcBef>
          <a:spcPts val="0"/>
        </a:spcBef>
        <a:spcAft>
          <a:spcPts val="0"/>
        </a:spcAft>
        <a:buClrTx/>
        <a:buSzTx/>
        <a:buFontTx/>
        <a:buNone/>
        <a:tabLst/>
        <a:defRPr sz="2600" b="0" i="0" u="none" strike="noStrike" cap="none" spc="0" baseline="0">
          <a:solidFill>
            <a:schemeClr val="tx1"/>
          </a:solidFill>
          <a:uFillTx/>
          <a:latin typeface="+mn-lt"/>
          <a:ea typeface="+mn-ea"/>
          <a:cs typeface="+mn-cs"/>
          <a:sym typeface="Tw Cen M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jpeg"/><Relationship Id="rId1" Type="http://schemas.openxmlformats.org/officeDocument/2006/relationships/slideLayout" Target="../slideLayouts/slideLayout16.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תמונה 16" descr="סימן שאלה על רקע פסטל ירוק">
            <a:extLst>
              <a:ext uri="{FF2B5EF4-FFF2-40B4-BE49-F238E27FC236}">
                <a16:creationId xmlns:a16="http://schemas.microsoft.com/office/drawing/2014/main" id="{E7702112-7DF5-035F-F385-7A5B5917999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47805" y="4581703"/>
            <a:ext cx="4317512" cy="4121185"/>
          </a:xfrm>
          <a:prstGeom prst="ellipse">
            <a:avLst/>
          </a:prstGeom>
          <a:ln>
            <a:noFill/>
          </a:ln>
          <a:effectLst>
            <a:reflection blurRad="6350" stA="52000" endA="300" endPos="35000" dir="5400000" sy="-100000" algn="bl" rotWithShape="0"/>
          </a:effectLst>
          <a:scene3d>
            <a:camera prst="orthographicFront"/>
            <a:lightRig rig="threePt" dir="t"/>
          </a:scene3d>
          <a:sp3d>
            <a:bevelT prst="relaxedInset"/>
          </a:sp3d>
        </p:spPr>
      </p:pic>
      <p:pic>
        <p:nvPicPr>
          <p:cNvPr id="179" name="Picture 3" descr="Picture 3"/>
          <p:cNvPicPr>
            <a:picLocks noChangeAspect="1"/>
          </p:cNvPicPr>
          <p:nvPr/>
        </p:nvPicPr>
        <p:blipFill>
          <a:blip r:embed="rId3"/>
          <a:srcRect t="23299" b="1306"/>
          <a:stretch>
            <a:fillRect/>
          </a:stretch>
        </p:blipFill>
        <p:spPr>
          <a:xfrm>
            <a:off x="10589341" y="18410"/>
            <a:ext cx="13531133" cy="1020152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33" y="359"/>
                </a:lnTo>
                <a:cubicBezTo>
                  <a:pt x="1341" y="12386"/>
                  <a:pt x="8740" y="21600"/>
                  <a:pt x="17671" y="21600"/>
                </a:cubicBezTo>
                <a:cubicBezTo>
                  <a:pt x="18788" y="21600"/>
                  <a:pt x="19881" y="21456"/>
                  <a:pt x="20940" y="21181"/>
                </a:cubicBezTo>
                <a:lnTo>
                  <a:pt x="21600" y="20987"/>
                </a:lnTo>
                <a:lnTo>
                  <a:pt x="21600" y="0"/>
                </a:lnTo>
                <a:lnTo>
                  <a:pt x="0" y="0"/>
                </a:lnTo>
                <a:close/>
              </a:path>
            </a:pathLst>
          </a:custGeom>
          <a:ln w="12700">
            <a:miter lim="400000"/>
          </a:ln>
        </p:spPr>
      </p:pic>
      <p:sp>
        <p:nvSpPr>
          <p:cNvPr id="180" name="Title 1"/>
          <p:cNvSpPr txBox="1"/>
          <p:nvPr/>
        </p:nvSpPr>
        <p:spPr>
          <a:xfrm>
            <a:off x="801636" y="317331"/>
            <a:ext cx="8560047" cy="374871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nchor="ctr">
            <a:spAutoFit/>
          </a:bodyPr>
          <a:lstStyle>
            <a:lvl1pPr algn="ctr" defTabSz="2412003">
              <a:lnSpc>
                <a:spcPct val="90000"/>
              </a:lnSpc>
              <a:defRPr sz="12600"/>
            </a:lvl1pPr>
          </a:lstStyle>
          <a:p>
            <a:r>
              <a:rPr sz="13200" dirty="0"/>
              <a:t>Generating Melodies</a:t>
            </a:r>
          </a:p>
        </p:txBody>
      </p:sp>
      <p:sp>
        <p:nvSpPr>
          <p:cNvPr id="182" name="Rectangle 8"/>
          <p:cNvSpPr txBox="1"/>
          <p:nvPr/>
        </p:nvSpPr>
        <p:spPr>
          <a:xfrm>
            <a:off x="12732708" y="10312638"/>
            <a:ext cx="9845308" cy="14465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defRPr sz="8800" b="1">
                <a:ln w="3175" cap="flat">
                  <a:solidFill>
                    <a:srgbClr val="000000"/>
                  </a:solidFill>
                  <a:prstDash val="solid"/>
                  <a:round/>
                </a:ln>
                <a:solidFill>
                  <a:schemeClr val="accent1"/>
                </a:solidFill>
                <a:effectLst>
                  <a:outerShdw blurRad="38100" dist="25400" dir="5400000" rotWithShape="0">
                    <a:srgbClr val="6E747A">
                      <a:alpha val="43000"/>
                    </a:srgbClr>
                  </a:outerShdw>
                </a:effectLst>
              </a:defRPr>
            </a:lvl1pPr>
          </a:lstStyle>
          <a:p>
            <a:r>
              <a:rPr dirty="0" err="1">
                <a:effectLst>
                  <a:outerShdw blurRad="50800" dist="38100" dir="8100000" algn="tr" rotWithShape="0">
                    <a:prstClr val="black">
                      <a:alpha val="40000"/>
                    </a:prstClr>
                  </a:outerShdw>
                </a:effectLst>
              </a:rPr>
              <a:t>RNN</a:t>
            </a:r>
            <a:r>
              <a:rPr dirty="0">
                <a:effectLst>
                  <a:outerShdw blurRad="50800" dist="38100" dir="8100000" algn="tr" rotWithShape="0">
                    <a:prstClr val="black">
                      <a:alpha val="40000"/>
                    </a:prstClr>
                  </a:outerShdw>
                </a:effectLst>
              </a:rPr>
              <a:t> – LSTM Model</a:t>
            </a:r>
          </a:p>
        </p:txBody>
      </p:sp>
      <p:sp>
        <p:nvSpPr>
          <p:cNvPr id="183" name="Rectangle 11"/>
          <p:cNvSpPr txBox="1"/>
          <p:nvPr/>
        </p:nvSpPr>
        <p:spPr>
          <a:xfrm>
            <a:off x="2121361" y="10216775"/>
            <a:ext cx="6514653" cy="14465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gn="ctr">
              <a:defRPr sz="8800" b="1">
                <a:ln w="3175" cap="flat">
                  <a:solidFill>
                    <a:srgbClr val="000000"/>
                  </a:solidFill>
                  <a:prstDash val="solid"/>
                  <a:round/>
                </a:ln>
                <a:solidFill>
                  <a:schemeClr val="accent1"/>
                </a:solidFill>
                <a:effectLst>
                  <a:outerShdw blurRad="38100" dist="25400" dir="5400000" rotWithShape="0">
                    <a:srgbClr val="6E747A">
                      <a:alpha val="43000"/>
                    </a:srgbClr>
                  </a:outerShdw>
                </a:effectLst>
              </a:defRPr>
            </a:pPr>
            <a:r>
              <a:rPr lang="en-US" dirty="0">
                <a:effectLst>
                  <a:outerShdw blurRad="50800" dist="38100" dir="8100000" algn="tr" rotWithShape="0">
                    <a:prstClr val="black">
                      <a:alpha val="40000"/>
                    </a:prstClr>
                  </a:outerShdw>
                </a:effectLst>
              </a:rPr>
              <a:t>GAN Model</a:t>
            </a:r>
          </a:p>
        </p:txBody>
      </p:sp>
      <p:sp>
        <p:nvSpPr>
          <p:cNvPr id="184" name="Rectangle 14"/>
          <p:cNvSpPr txBox="1"/>
          <p:nvPr/>
        </p:nvSpPr>
        <p:spPr>
          <a:xfrm>
            <a:off x="1361776" y="34013610"/>
            <a:ext cx="20919196" cy="7694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lvl1pPr algn="ctr">
              <a:defRPr sz="6000" b="1">
                <a:ln w="3175" cap="flat">
                  <a:solidFill>
                    <a:srgbClr val="000000"/>
                  </a:solidFill>
                  <a:prstDash val="solid"/>
                  <a:round/>
                </a:ln>
                <a:solidFill>
                  <a:schemeClr val="accent1"/>
                </a:solidFill>
                <a:effectLst>
                  <a:outerShdw blurRad="38100" dist="25400" dir="5400000" rotWithShape="0">
                    <a:srgbClr val="6E747A">
                      <a:alpha val="43000"/>
                    </a:srgbClr>
                  </a:outerShdw>
                </a:effectLst>
              </a:defRPr>
            </a:lvl1pPr>
          </a:lstStyle>
          <a:p>
            <a:endParaRPr sz="4400" dirty="0"/>
          </a:p>
        </p:txBody>
      </p:sp>
      <p:pic>
        <p:nvPicPr>
          <p:cNvPr id="185" name="Picture 16" descr="Picture 16"/>
          <p:cNvPicPr>
            <a:picLocks noChangeAspect="1"/>
          </p:cNvPicPr>
          <p:nvPr/>
        </p:nvPicPr>
        <p:blipFill>
          <a:blip r:embed="rId4"/>
          <a:stretch>
            <a:fillRect/>
          </a:stretch>
        </p:blipFill>
        <p:spPr>
          <a:xfrm>
            <a:off x="11499266" y="22965677"/>
            <a:ext cx="11884170" cy="6706446"/>
          </a:xfrm>
          <a:prstGeom prst="rect">
            <a:avLst/>
          </a:prstGeom>
          <a:ln w="88900" cap="sq" cmpd="thickThin">
            <a:solidFill>
              <a:srgbClr val="000000"/>
            </a:solidFill>
            <a:prstDash val="solid"/>
            <a:miter lim="800000"/>
          </a:ln>
          <a:effectLst>
            <a:innerShdw blurRad="76200">
              <a:srgbClr val="000000"/>
            </a:innerShdw>
          </a:effectLst>
        </p:spPr>
      </p:pic>
      <p:sp>
        <p:nvSpPr>
          <p:cNvPr id="187" name="Title 1"/>
          <p:cNvSpPr txBox="1"/>
          <p:nvPr/>
        </p:nvSpPr>
        <p:spPr>
          <a:xfrm>
            <a:off x="2201971" y="34025921"/>
            <a:ext cx="18090381" cy="757130"/>
          </a:xfrm>
          <a:prstGeom prst="rect">
            <a:avLst/>
          </a:prstGeom>
          <a:ln w="12700">
            <a:miter lim="400000"/>
          </a:ln>
          <a:effectLst>
            <a:outerShdw blurRad="50800" dist="27940" dir="5400000" rotWithShape="0">
              <a:srgbClr val="000000">
                <a:alpha val="32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nchor="ctr">
            <a:spAutoFit/>
          </a:bodyPr>
          <a:lstStyle/>
          <a:p>
            <a:pPr algn="ctr" defTabSz="2412003">
              <a:lnSpc>
                <a:spcPct val="90000"/>
              </a:lnSpc>
              <a:defRPr sz="8000">
                <a:effectLst>
                  <a:outerShdw blurRad="38100" dist="19050" dir="2700000" rotWithShape="0">
                    <a:srgbClr val="000000">
                      <a:alpha val="40000"/>
                    </a:srgbClr>
                  </a:outerShdw>
                </a:effectLst>
              </a:defRPr>
            </a:pPr>
            <a:r>
              <a:rPr lang="en-US" sz="4800" dirty="0">
                <a:ln w="0">
                  <a:solidFill>
                    <a:schemeClr val="tx1"/>
                  </a:solidFill>
                </a:ln>
                <a:solidFill>
                  <a:schemeClr val="accent1"/>
                </a:solidFill>
                <a:effectLst>
                  <a:outerShdw blurRad="38100" dist="25400" dir="5400000" algn="ctr" rotWithShape="0">
                    <a:srgbClr val="6E747A">
                      <a:alpha val="43000"/>
                    </a:srgbClr>
                  </a:outerShdw>
                </a:effectLst>
              </a:rPr>
              <a:t>Tal </a:t>
            </a:r>
            <a:r>
              <a:rPr lang="en-US" sz="4800" dirty="0" err="1">
                <a:ln w="0">
                  <a:solidFill>
                    <a:schemeClr val="tx1"/>
                  </a:solidFill>
                </a:ln>
                <a:solidFill>
                  <a:schemeClr val="accent1"/>
                </a:solidFill>
                <a:effectLst>
                  <a:outerShdw blurRad="38100" dist="25400" dir="5400000" algn="ctr" rotWithShape="0">
                    <a:srgbClr val="6E747A">
                      <a:alpha val="43000"/>
                    </a:srgbClr>
                  </a:outerShdw>
                </a:effectLst>
              </a:rPr>
              <a:t>Rozenzwieg</a:t>
            </a:r>
            <a:r>
              <a:rPr lang="en-US" sz="4800" dirty="0">
                <a:ln w="0">
                  <a:solidFill>
                    <a:schemeClr val="tx1"/>
                  </a:solidFill>
                </a:ln>
                <a:solidFill>
                  <a:schemeClr val="accent1"/>
                </a:solidFill>
                <a:effectLst>
                  <a:outerShdw blurRad="38100" dist="25400" dir="5400000" algn="ctr" rotWithShape="0">
                    <a:srgbClr val="6E747A">
                      <a:alpha val="43000"/>
                    </a:srgbClr>
                  </a:outerShdw>
                </a:effectLst>
              </a:rPr>
              <a:t> | Shani Ofir | </a:t>
            </a:r>
            <a:r>
              <a:rPr lang="en-US" sz="4800" dirty="0" err="1">
                <a:ln w="0">
                  <a:solidFill>
                    <a:schemeClr val="tx1"/>
                  </a:solidFill>
                </a:ln>
                <a:solidFill>
                  <a:schemeClr val="accent1"/>
                </a:solidFill>
                <a:effectLst>
                  <a:outerShdw blurRad="38100" dist="25400" dir="5400000" algn="ctr" rotWithShape="0">
                    <a:srgbClr val="6E747A">
                      <a:alpha val="43000"/>
                    </a:srgbClr>
                  </a:outerShdw>
                </a:effectLst>
              </a:rPr>
              <a:t>Lior</a:t>
            </a:r>
            <a:r>
              <a:rPr lang="en-US" sz="4800" dirty="0">
                <a:ln w="0">
                  <a:solidFill>
                    <a:schemeClr val="tx1"/>
                  </a:solidFill>
                </a:ln>
                <a:solidFill>
                  <a:schemeClr val="accent1"/>
                </a:solidFill>
                <a:effectLst>
                  <a:outerShdw blurRad="38100" dist="25400" dir="5400000" algn="ctr" rotWithShape="0">
                    <a:srgbClr val="6E747A">
                      <a:alpha val="43000"/>
                    </a:srgbClr>
                  </a:outerShdw>
                </a:effectLst>
              </a:rPr>
              <a:t> Sherman</a:t>
            </a:r>
            <a:endParaRPr sz="4800" dirty="0">
              <a:ln w="0">
                <a:solidFill>
                  <a:schemeClr val="tx1"/>
                </a:solidFill>
              </a:ln>
              <a:solidFill>
                <a:schemeClr val="accent1"/>
              </a:solidFill>
              <a:effectLst>
                <a:outerShdw blurRad="38100" dist="25400" dir="5400000" algn="ctr" rotWithShape="0">
                  <a:srgbClr val="6E747A">
                    <a:alpha val="43000"/>
                  </a:srgbClr>
                </a:outerShdw>
              </a:effectLst>
            </a:endParaRPr>
          </a:p>
        </p:txBody>
      </p:sp>
      <p:sp>
        <p:nvSpPr>
          <p:cNvPr id="188" name="TextBox 26"/>
          <p:cNvSpPr txBox="1"/>
          <p:nvPr/>
        </p:nvSpPr>
        <p:spPr>
          <a:xfrm>
            <a:off x="11363030" y="12228955"/>
            <a:ext cx="12482855" cy="218675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p>
            <a:pPr>
              <a:defRPr sz="3900" b="1"/>
            </a:pPr>
            <a:r>
              <a:rPr dirty="0"/>
              <a:t>Pre-processing:</a:t>
            </a:r>
          </a:p>
          <a:p>
            <a:pPr defTabSz="355600">
              <a:defRPr sz="3900"/>
            </a:pPr>
            <a:r>
              <a:rPr lang="en-US" dirty="0"/>
              <a:t>We utilized the "</a:t>
            </a:r>
            <a:r>
              <a:rPr lang="en-US" dirty="0" err="1"/>
              <a:t>Esac</a:t>
            </a:r>
            <a:r>
              <a:rPr lang="en-US" dirty="0"/>
              <a:t>" MIDI database, filtering out songs with rare notes. MIDIs were converted to text representations with unique symbols assigned to each note. Sequences of N notes were paired with the N+1 note as their label.</a:t>
            </a:r>
          </a:p>
          <a:p>
            <a:pPr>
              <a:defRPr sz="3900"/>
            </a:pPr>
            <a:endParaRPr lang="en-US" dirty="0"/>
          </a:p>
          <a:p>
            <a:pPr>
              <a:defRPr sz="3900"/>
            </a:pPr>
            <a:endParaRPr dirty="0"/>
          </a:p>
          <a:p>
            <a:pPr>
              <a:defRPr sz="3900"/>
            </a:pPr>
            <a:endParaRPr dirty="0"/>
          </a:p>
          <a:p>
            <a:pPr>
              <a:defRPr sz="3900"/>
            </a:pPr>
            <a:endParaRPr dirty="0"/>
          </a:p>
          <a:p>
            <a:pPr>
              <a:defRPr sz="3900"/>
            </a:pPr>
            <a:endParaRPr dirty="0"/>
          </a:p>
          <a:p>
            <a:pPr>
              <a:defRPr sz="3900" b="1"/>
            </a:pPr>
            <a:endParaRPr lang="he-IL" dirty="0"/>
          </a:p>
          <a:p>
            <a:pPr>
              <a:defRPr sz="3900" b="1"/>
            </a:pPr>
            <a:endParaRPr lang="he-IL" dirty="0"/>
          </a:p>
          <a:p>
            <a:pPr>
              <a:defRPr sz="3900" b="1"/>
            </a:pPr>
            <a:r>
              <a:rPr dirty="0"/>
              <a:t>Training:</a:t>
            </a:r>
          </a:p>
          <a:p>
            <a:pPr>
              <a:defRPr sz="3900"/>
            </a:pPr>
            <a:r>
              <a:rPr lang="en-US" dirty="0"/>
              <a:t>The training process consisted of multiple epochs where data was converted to one-hot vectors. The model's performance</a:t>
            </a:r>
          </a:p>
          <a:p>
            <a:pPr>
              <a:defRPr sz="3900"/>
            </a:pPr>
            <a:r>
              <a:rPr lang="en-US" dirty="0"/>
              <a:t>was assessed using cross-entropy loss and evaluated with the evaluation data after each epoch.</a:t>
            </a:r>
          </a:p>
          <a:p>
            <a:pPr>
              <a:defRPr sz="3900"/>
            </a:pPr>
            <a:endParaRPr lang="en-US" sz="1100" dirty="0"/>
          </a:p>
          <a:p>
            <a:pPr>
              <a:defRPr sz="3900" b="1"/>
            </a:pPr>
            <a:endParaRPr lang="he-IL" dirty="0"/>
          </a:p>
          <a:p>
            <a:pPr>
              <a:defRPr sz="3900" b="1"/>
            </a:pPr>
            <a:endParaRPr lang="he-IL" dirty="0"/>
          </a:p>
          <a:p>
            <a:pPr>
              <a:defRPr sz="3900" b="1"/>
            </a:pPr>
            <a:endParaRPr lang="he-IL" dirty="0"/>
          </a:p>
          <a:p>
            <a:pPr>
              <a:defRPr sz="3900" b="1"/>
            </a:pPr>
            <a:endParaRPr lang="he-IL" dirty="0"/>
          </a:p>
          <a:p>
            <a:pPr>
              <a:defRPr sz="3900" b="1"/>
            </a:pPr>
            <a:endParaRPr lang="he-IL" dirty="0"/>
          </a:p>
          <a:p>
            <a:pPr>
              <a:defRPr sz="3900" b="1"/>
            </a:pPr>
            <a:endParaRPr lang="he-IL" dirty="0"/>
          </a:p>
          <a:p>
            <a:pPr>
              <a:defRPr sz="3900" b="1"/>
            </a:pPr>
            <a:endParaRPr lang="he-IL" dirty="0"/>
          </a:p>
          <a:p>
            <a:pPr>
              <a:defRPr sz="3900" b="1"/>
            </a:pPr>
            <a:endParaRPr lang="he-IL" dirty="0"/>
          </a:p>
          <a:p>
            <a:pPr>
              <a:defRPr sz="3900" b="1"/>
            </a:pPr>
            <a:endParaRPr lang="he-IL" dirty="0"/>
          </a:p>
          <a:p>
            <a:pPr>
              <a:defRPr sz="3900" b="1"/>
            </a:pPr>
            <a:endParaRPr lang="he-IL" dirty="0"/>
          </a:p>
          <a:p>
            <a:pPr>
              <a:defRPr sz="3900" b="1"/>
            </a:pPr>
            <a:endParaRPr lang="he-IL" dirty="0"/>
          </a:p>
          <a:p>
            <a:pPr>
              <a:defRPr sz="3900" b="1"/>
            </a:pPr>
            <a:endParaRPr lang="en-US" dirty="0"/>
          </a:p>
          <a:p>
            <a:pPr>
              <a:defRPr sz="3900" b="1"/>
            </a:pPr>
            <a:endParaRPr lang="he-IL" sz="2000" dirty="0"/>
          </a:p>
          <a:p>
            <a:pPr>
              <a:defRPr sz="3900" b="1"/>
            </a:pPr>
            <a:r>
              <a:rPr dirty="0"/>
              <a:t>Generation:</a:t>
            </a:r>
          </a:p>
          <a:p>
            <a:pPr>
              <a:defRPr sz="3900"/>
            </a:pPr>
            <a:r>
              <a:rPr lang="en-US" dirty="0"/>
              <a:t>The model generates music by starting with a sequence of N notes and predicting the N+1 note. The predicted note is added to the sequence, and the process continues until the model predicts the ending note symbol, indicating the completion of the generated music.</a:t>
            </a:r>
          </a:p>
        </p:txBody>
      </p:sp>
      <p:pic>
        <p:nvPicPr>
          <p:cNvPr id="189" name="WhatsApp Image 2023-06-20 at 08.51.40.jpeg" descr="WhatsApp Image 2023-06-20 at 08.51.40.jpeg"/>
          <p:cNvPicPr>
            <a:picLocks noChangeAspect="1"/>
          </p:cNvPicPr>
          <p:nvPr/>
        </p:nvPicPr>
        <p:blipFill>
          <a:blip r:embed="rId5"/>
          <a:stretch>
            <a:fillRect/>
          </a:stretch>
        </p:blipFill>
        <p:spPr>
          <a:xfrm>
            <a:off x="11511570" y="15684242"/>
            <a:ext cx="12082465" cy="3046209"/>
          </a:xfrm>
          <a:prstGeom prst="rect">
            <a:avLst/>
          </a:prstGeom>
          <a:ln w="88900" cap="sq" cmpd="thickThin">
            <a:solidFill>
              <a:srgbClr val="000000"/>
            </a:solidFill>
            <a:prstDash val="solid"/>
            <a:miter lim="800000"/>
          </a:ln>
          <a:effectLst>
            <a:innerShdw blurRad="76200">
              <a:srgbClr val="000000"/>
            </a:innerShdw>
          </a:effectLst>
        </p:spPr>
      </p:pic>
      <p:sp>
        <p:nvSpPr>
          <p:cNvPr id="5" name="תיבת טקסט 4">
            <a:extLst>
              <a:ext uri="{FF2B5EF4-FFF2-40B4-BE49-F238E27FC236}">
                <a16:creationId xmlns:a16="http://schemas.microsoft.com/office/drawing/2014/main" id="{955B357D-4FCD-DA7E-5894-564D2274BF06}"/>
              </a:ext>
            </a:extLst>
          </p:cNvPr>
          <p:cNvSpPr txBox="1"/>
          <p:nvPr/>
        </p:nvSpPr>
        <p:spPr>
          <a:xfrm>
            <a:off x="271415" y="11712537"/>
            <a:ext cx="10859878" cy="2254463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defRPr sz="3900"/>
            </a:pPr>
            <a:endParaRPr lang="en-US" dirty="0"/>
          </a:p>
          <a:p>
            <a:pPr>
              <a:defRPr sz="3900" b="1"/>
            </a:pPr>
            <a:r>
              <a:rPr lang="en-US" dirty="0"/>
              <a:t>Pre-processing:</a:t>
            </a:r>
          </a:p>
          <a:p>
            <a:pPr defTabSz="355600">
              <a:defRPr sz="3900"/>
            </a:pPr>
            <a:r>
              <a:rPr lang="en-US" sz="3900" dirty="0"/>
              <a:t>We used a MIDI dataset of pop songs with varying lengths and diverse instruments. First instruments were categorized into Drums, Piano, Guitar, Bass, and Strings, where similar instruments like electric and acoustic guitar were combined into one category. Additionally, all music pieces were divided into</a:t>
            </a:r>
          </a:p>
          <a:p>
            <a:pPr defTabSz="355600">
              <a:defRPr sz="3900"/>
            </a:pPr>
            <a:r>
              <a:rPr lang="en-US" sz="3900" dirty="0"/>
              <a:t>fixed-size 4-bar phrases.</a:t>
            </a:r>
            <a:endParaRPr lang="he-IL" sz="3900" dirty="0"/>
          </a:p>
          <a:p>
            <a:pPr defTabSz="355600">
              <a:defRPr sz="3900"/>
            </a:pPr>
            <a:endParaRPr lang="he-IL" dirty="0"/>
          </a:p>
          <a:p>
            <a:pPr defTabSz="355600">
              <a:defRPr sz="3900"/>
            </a:pPr>
            <a:endParaRPr lang="he-IL" dirty="0"/>
          </a:p>
          <a:p>
            <a:pPr defTabSz="355600">
              <a:defRPr sz="3900"/>
            </a:pPr>
            <a:endParaRPr lang="he-IL" dirty="0"/>
          </a:p>
          <a:p>
            <a:pPr defTabSz="355600">
              <a:defRPr sz="3900"/>
            </a:pPr>
            <a:endParaRPr lang="he-IL" dirty="0"/>
          </a:p>
          <a:p>
            <a:pPr defTabSz="355600">
              <a:defRPr sz="3900"/>
            </a:pPr>
            <a:endParaRPr lang="en-US" dirty="0"/>
          </a:p>
          <a:p>
            <a:pPr>
              <a:defRPr sz="3900" b="1"/>
            </a:pPr>
            <a:endParaRPr lang="en-US" dirty="0"/>
          </a:p>
          <a:p>
            <a:pPr>
              <a:defRPr sz="3900" b="1"/>
            </a:pPr>
            <a:endParaRPr lang="en-US" sz="2000" dirty="0"/>
          </a:p>
          <a:p>
            <a:pPr>
              <a:defRPr sz="3900" b="1"/>
            </a:pPr>
            <a:r>
              <a:rPr lang="en-US" dirty="0"/>
              <a:t>Training:</a:t>
            </a:r>
          </a:p>
          <a:p>
            <a:pPr>
              <a:defRPr sz="3900"/>
            </a:pPr>
            <a:r>
              <a:rPr lang="en-US" dirty="0"/>
              <a:t>Our model learns to create new music by taking random noise vectors and generating fixed-size music pieces using the generator. It uses the real music pieces as a reference. The model shuffles the real and newly created pieces and feeds them to the discriminator, which tries to distinguish between real and fake music.</a:t>
            </a:r>
          </a:p>
          <a:p>
            <a:pPr>
              <a:defRPr sz="3900"/>
            </a:pPr>
            <a:endParaRPr lang="en-US" dirty="0"/>
          </a:p>
          <a:p>
            <a:pPr>
              <a:defRPr sz="3900"/>
            </a:pPr>
            <a:endParaRPr lang="en-US" dirty="0"/>
          </a:p>
          <a:p>
            <a:pPr>
              <a:defRPr sz="3900"/>
            </a:pPr>
            <a:endParaRPr lang="en-US" dirty="0"/>
          </a:p>
          <a:p>
            <a:pPr>
              <a:defRPr sz="3900"/>
            </a:pPr>
            <a:endParaRPr lang="en-US" dirty="0"/>
          </a:p>
          <a:p>
            <a:pPr>
              <a:defRPr sz="3900"/>
            </a:pPr>
            <a:endParaRPr lang="en-US" dirty="0"/>
          </a:p>
          <a:p>
            <a:pPr>
              <a:defRPr sz="3900"/>
            </a:pPr>
            <a:endParaRPr lang="en-US" dirty="0"/>
          </a:p>
          <a:p>
            <a:pPr>
              <a:defRPr sz="3900"/>
            </a:pPr>
            <a:endParaRPr lang="en-US" sz="800" dirty="0"/>
          </a:p>
          <a:p>
            <a:pPr>
              <a:defRPr sz="3900"/>
            </a:pPr>
            <a:endParaRPr lang="en-US" sz="800" dirty="0"/>
          </a:p>
          <a:p>
            <a:pPr>
              <a:defRPr sz="3900" b="1"/>
            </a:pPr>
            <a:r>
              <a:rPr lang="en-US" dirty="0"/>
              <a:t>Generation:</a:t>
            </a:r>
          </a:p>
          <a:p>
            <a:pPr>
              <a:defRPr sz="3900"/>
            </a:pPr>
            <a:r>
              <a:rPr lang="en-US" dirty="0"/>
              <a:t>Our model's success is measured by the number of fake music pieces labeled as real by the discriminator. By iterating this competitive learning process, the generator becomes increasingly skilled at producing realistic music compositions, providing a unique and creative output.</a:t>
            </a:r>
            <a:endParaRPr lang="he-IL" dirty="0"/>
          </a:p>
        </p:txBody>
      </p:sp>
      <p:pic>
        <p:nvPicPr>
          <p:cNvPr id="21" name="תמונה 20">
            <a:extLst>
              <a:ext uri="{FF2B5EF4-FFF2-40B4-BE49-F238E27FC236}">
                <a16:creationId xmlns:a16="http://schemas.microsoft.com/office/drawing/2014/main" id="{40BA319C-975C-C6A3-543A-8EA3EB4CC178}"/>
              </a:ext>
            </a:extLst>
          </p:cNvPr>
          <p:cNvPicPr>
            <a:picLocks noChangeAspect="1"/>
          </p:cNvPicPr>
          <p:nvPr/>
        </p:nvPicPr>
        <p:blipFill>
          <a:blip r:embed="rId6"/>
          <a:stretch>
            <a:fillRect/>
          </a:stretch>
        </p:blipFill>
        <p:spPr>
          <a:xfrm>
            <a:off x="416037" y="17468035"/>
            <a:ext cx="9894674" cy="3296466"/>
          </a:xfrm>
          <a:prstGeom prst="rect">
            <a:avLst/>
          </a:prstGeom>
          <a:ln w="88900" cap="sq" cmpd="thickThin">
            <a:solidFill>
              <a:srgbClr val="000000"/>
            </a:solidFill>
            <a:prstDash val="solid"/>
            <a:miter lim="800000"/>
          </a:ln>
          <a:effectLst>
            <a:innerShdw blurRad="76200">
              <a:srgbClr val="000000"/>
            </a:innerShdw>
          </a:effectLst>
        </p:spPr>
      </p:pic>
      <p:pic>
        <p:nvPicPr>
          <p:cNvPr id="24" name="תמונה 23">
            <a:extLst>
              <a:ext uri="{FF2B5EF4-FFF2-40B4-BE49-F238E27FC236}">
                <a16:creationId xmlns:a16="http://schemas.microsoft.com/office/drawing/2014/main" id="{9DB1220B-3244-44B9-F554-0B62EDA655A8}"/>
              </a:ext>
            </a:extLst>
          </p:cNvPr>
          <p:cNvPicPr>
            <a:picLocks noChangeAspect="1"/>
          </p:cNvPicPr>
          <p:nvPr/>
        </p:nvPicPr>
        <p:blipFill>
          <a:blip r:embed="rId7"/>
          <a:stretch>
            <a:fillRect/>
          </a:stretch>
        </p:blipFill>
        <p:spPr>
          <a:xfrm>
            <a:off x="416037" y="25910781"/>
            <a:ext cx="9894674" cy="3441998"/>
          </a:xfrm>
          <a:prstGeom prst="rect">
            <a:avLst/>
          </a:prstGeom>
          <a:ln w="88900" cap="sq" cmpd="thickThin">
            <a:solidFill>
              <a:srgbClr val="000000"/>
            </a:solidFill>
            <a:prstDash val="solid"/>
            <a:miter lim="800000"/>
          </a:ln>
          <a:effectLst>
            <a:innerShdw blurRad="76200">
              <a:srgbClr val="000000"/>
            </a:innerShdw>
          </a:effectLst>
        </p:spPr>
      </p:pic>
      <p:sp>
        <p:nvSpPr>
          <p:cNvPr id="8" name="TextBox 7">
            <a:extLst>
              <a:ext uri="{FF2B5EF4-FFF2-40B4-BE49-F238E27FC236}">
                <a16:creationId xmlns:a16="http://schemas.microsoft.com/office/drawing/2014/main" id="{5E5B068E-BA6C-B373-5667-4284B7641EA4}"/>
              </a:ext>
            </a:extLst>
          </p:cNvPr>
          <p:cNvSpPr txBox="1"/>
          <p:nvPr/>
        </p:nvSpPr>
        <p:spPr>
          <a:xfrm>
            <a:off x="-741893" y="11675424"/>
            <a:ext cx="12241160" cy="64633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defRPr sz="3900"/>
            </a:pPr>
            <a:r>
              <a:rPr lang="en-US" sz="3600" dirty="0"/>
              <a:t>Generative Adversarial Networks</a:t>
            </a:r>
          </a:p>
        </p:txBody>
      </p:sp>
      <p:sp>
        <p:nvSpPr>
          <p:cNvPr id="11" name="TextBox 10">
            <a:extLst>
              <a:ext uri="{FF2B5EF4-FFF2-40B4-BE49-F238E27FC236}">
                <a16:creationId xmlns:a16="http://schemas.microsoft.com/office/drawing/2014/main" id="{FC9BFF08-C9F2-645B-39C9-43712F9C4F71}"/>
              </a:ext>
            </a:extLst>
          </p:cNvPr>
          <p:cNvSpPr txBox="1"/>
          <p:nvPr/>
        </p:nvSpPr>
        <p:spPr>
          <a:xfrm>
            <a:off x="11684274" y="11675424"/>
            <a:ext cx="12329650" cy="64633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defRPr sz="3900"/>
            </a:pPr>
            <a:r>
              <a:rPr lang="en-US" sz="3600" dirty="0"/>
              <a:t>Recurrent Neural Networks (RNNs) process sequential data.</a:t>
            </a:r>
          </a:p>
        </p:txBody>
      </p:sp>
      <p:sp>
        <p:nvSpPr>
          <p:cNvPr id="2" name="Title 1">
            <a:extLst>
              <a:ext uri="{FF2B5EF4-FFF2-40B4-BE49-F238E27FC236}">
                <a16:creationId xmlns:a16="http://schemas.microsoft.com/office/drawing/2014/main" id="{426BF2ED-B4AA-DA83-9DAA-05EC8A6CE3A6}"/>
              </a:ext>
            </a:extLst>
          </p:cNvPr>
          <p:cNvSpPr txBox="1"/>
          <p:nvPr/>
        </p:nvSpPr>
        <p:spPr>
          <a:xfrm>
            <a:off x="979076" y="4698063"/>
            <a:ext cx="10842298" cy="4912114"/>
          </a:xfrm>
          <a:prstGeom prst="rect">
            <a:avLst/>
          </a:prstGeom>
          <a:ln w="12700">
            <a:miter lim="400000"/>
          </a:ln>
          <a:effectLst>
            <a:outerShdw blurRad="50800" dist="27940" dir="5400000" rotWithShape="0">
              <a:srgbClr val="000000">
                <a:alpha val="32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nchor="ctr">
            <a:spAutoFit/>
          </a:bodyPr>
          <a:lstStyle/>
          <a:p>
            <a:pPr algn="ctr" defTabSz="2412003">
              <a:lnSpc>
                <a:spcPct val="90000"/>
              </a:lnSpc>
              <a:defRPr sz="8000">
                <a:effectLst>
                  <a:outerShdw blurRad="38100" dist="19050" dir="2700000" rotWithShape="0">
                    <a:srgbClr val="000000">
                      <a:alpha val="40000"/>
                    </a:srgbClr>
                  </a:outerShdw>
                </a:effectLst>
              </a:defRPr>
            </a:pPr>
            <a:r>
              <a:rPr sz="7600" dirty="0"/>
              <a:t>From Algorithms to Masterpieces:</a:t>
            </a:r>
          </a:p>
          <a:p>
            <a:pPr algn="ctr" defTabSz="2412003">
              <a:lnSpc>
                <a:spcPct val="90000"/>
              </a:lnSpc>
              <a:defRPr sz="3200">
                <a:effectLst>
                  <a:outerShdw blurRad="38100" dist="19050" dir="2700000" rotWithShape="0">
                    <a:srgbClr val="000000">
                      <a:alpha val="40000"/>
                    </a:srgbClr>
                  </a:outerShdw>
                </a:effectLst>
              </a:defRPr>
            </a:pPr>
            <a:endParaRPr sz="3600" dirty="0"/>
          </a:p>
          <a:p>
            <a:pPr algn="ctr" defTabSz="2412003">
              <a:lnSpc>
                <a:spcPct val="90000"/>
              </a:lnSpc>
              <a:defRPr sz="8000">
                <a:effectLst>
                  <a:outerShdw blurRad="38100" dist="19050" dir="2700000" rotWithShape="0">
                    <a:srgbClr val="000000">
                      <a:alpha val="40000"/>
                    </a:srgbClr>
                  </a:outerShdw>
                </a:effectLst>
              </a:defRPr>
            </a:pPr>
            <a:r>
              <a:rPr sz="7600" dirty="0"/>
              <a:t>Can Machines Become the Next Mozart?</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0" presetClass="entr" fill="hold" grpId="0" nodeType="afterEffect">
                                  <p:stCondLst>
                                    <p:cond delay="1000"/>
                                  </p:stCondLst>
                                  <p:iterate>
                                    <p:tmAbs val="0"/>
                                  </p:iterate>
                                  <p:childTnLst>
                                    <p:set>
                                      <p:cBhvr>
                                        <p:cTn id="6" fill="hold"/>
                                        <p:tgtEl>
                                          <p:spTgt spid="180"/>
                                        </p:tgtEl>
                                        <p:attrNameLst>
                                          <p:attrName>style.visibility</p:attrName>
                                        </p:attrNameLst>
                                      </p:cBhvr>
                                      <p:to>
                                        <p:strVal val="visible"/>
                                      </p:to>
                                    </p:set>
                                    <p:animEffect transition="in" filter="fade">
                                      <p:cBhvr>
                                        <p:cTn id="7" dur="700"/>
                                        <p:tgtEl>
                                          <p:spTgt spid="180"/>
                                        </p:tgtEl>
                                      </p:cBhvr>
                                    </p:animEffect>
                                  </p:childTnLst>
                                </p:cTn>
                              </p:par>
                            </p:childTnLst>
                          </p:cTn>
                        </p:par>
                        <p:par>
                          <p:cTn id="8" fill="hold">
                            <p:stCondLst>
                              <p:cond delay="1700"/>
                            </p:stCondLst>
                            <p:childTnLst>
                              <p:par>
                                <p:cTn id="9" presetID="10" presetClass="entr" fill="hold" grpId="0" nodeType="afterEffect">
                                  <p:stCondLst>
                                    <p:cond delay="1000"/>
                                  </p:stCondLst>
                                  <p:iterate>
                                    <p:tmAbs val="0"/>
                                  </p:iterate>
                                  <p:childTnLst>
                                    <p:set>
                                      <p:cBhvr>
                                        <p:cTn id="10" fill="hold"/>
                                        <p:tgtEl>
                                          <p:spTgt spid="187"/>
                                        </p:tgtEl>
                                        <p:attrNameLst>
                                          <p:attrName>style.visibility</p:attrName>
                                        </p:attrNameLst>
                                      </p:cBhvr>
                                      <p:to>
                                        <p:strVal val="visible"/>
                                      </p:to>
                                    </p:set>
                                    <p:animEffect transition="in" filter="fade">
                                      <p:cBhvr>
                                        <p:cTn id="11" dur="700"/>
                                        <p:tgtEl>
                                          <p:spTgt spid="187"/>
                                        </p:tgtEl>
                                      </p:cBhvr>
                                    </p:animEffect>
                                  </p:childTnLst>
                                </p:cTn>
                              </p:par>
                            </p:childTnLst>
                          </p:cTn>
                        </p:par>
                        <p:par>
                          <p:cTn id="12" fill="hold">
                            <p:stCondLst>
                              <p:cond delay="3400"/>
                            </p:stCondLst>
                            <p:childTnLst>
                              <p:par>
                                <p:cTn id="13" presetID="10" presetClass="entr" fill="hold" grpId="0" nodeType="afterEffect">
                                  <p:stCondLst>
                                    <p:cond delay="1000"/>
                                  </p:stCondLst>
                                  <p:iterate>
                                    <p:tmAbs val="0"/>
                                  </p:iterate>
                                  <p:childTnLst>
                                    <p:set>
                                      <p:cBhvr>
                                        <p:cTn id="14" fill="hold"/>
                                        <p:tgtEl>
                                          <p:spTgt spid="2"/>
                                        </p:tgtEl>
                                        <p:attrNameLst>
                                          <p:attrName>style.visibility</p:attrName>
                                        </p:attrNameLst>
                                      </p:cBhvr>
                                      <p:to>
                                        <p:strVal val="visible"/>
                                      </p:to>
                                    </p:set>
                                    <p:animEffect transition="in" filter="fade">
                                      <p:cBhvr>
                                        <p:cTn id="15"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0" grpId="0" animBg="1" advAuto="0"/>
      <p:bldP spid="187" grpId="0" animBg="1" advAuto="0"/>
      <p:bldP spid="2" grpId="0" animBg="1" advAuto="0"/>
    </p:bldLst>
  </p:timing>
</p:sld>
</file>

<file path=ppt/theme/theme1.xml><?xml version="1.0" encoding="utf-8"?>
<a:theme xmlns:a="http://schemas.openxmlformats.org/drawingml/2006/main" name="Droplet">
  <a:themeElements>
    <a:clrScheme name="Droplet">
      <a:dk1>
        <a:srgbClr val="000000"/>
      </a:dk1>
      <a:lt1>
        <a:srgbClr val="FFFFFF"/>
      </a:lt1>
      <a:dk2>
        <a:srgbClr val="A7A7A7"/>
      </a:dk2>
      <a:lt2>
        <a:srgbClr val="535353"/>
      </a:lt2>
      <a:accent1>
        <a:srgbClr val="2FA3EE"/>
      </a:accent1>
      <a:accent2>
        <a:srgbClr val="4BCAAD"/>
      </a:accent2>
      <a:accent3>
        <a:srgbClr val="86C157"/>
      </a:accent3>
      <a:accent4>
        <a:srgbClr val="D99C3F"/>
      </a:accent4>
      <a:accent5>
        <a:srgbClr val="CE6633"/>
      </a:accent5>
      <a:accent6>
        <a:srgbClr val="A35DD1"/>
      </a:accent6>
      <a:hlink>
        <a:srgbClr val="0000FF"/>
      </a:hlink>
      <a:folHlink>
        <a:srgbClr val="FF00FF"/>
      </a:folHlink>
    </a:clrScheme>
    <a:fontScheme name="Droplet">
      <a:majorFont>
        <a:latin typeface="Tw Cen MT"/>
        <a:ea typeface="Tw Cen MT"/>
        <a:cs typeface="Tw Cen MT"/>
      </a:majorFont>
      <a:minorFont>
        <a:latin typeface="Helvetica"/>
        <a:ea typeface="Helvetica"/>
        <a:cs typeface="Helvetica"/>
      </a:minorFont>
    </a:fontScheme>
    <a:fmtScheme name="Drople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28000"/>
              </a:srgbClr>
            </a:outerShdw>
          </a:effectLst>
        </a:effectStyle>
        <a:effectStyle>
          <a:effectLst>
            <a:outerShdw blurRad="50800" dist="25400" dir="5400000" rotWithShape="0">
              <a:srgbClr val="000000">
                <a:alpha val="28000"/>
              </a:srgbClr>
            </a:outerShdw>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5875" cap="flat">
          <a:solidFill>
            <a:schemeClr val="accent1"/>
          </a:solidFill>
          <a:prstDash val="solid"/>
          <a:round/>
        </a:ln>
        <a:effectLst>
          <a:outerShdw blurRad="50800" dist="25400" dir="5400000" rotWithShape="0">
            <a:srgbClr val="000000">
              <a:alpha val="28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Tw Cen M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5875"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Tw Cen M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Droplet">
  <a:themeElements>
    <a:clrScheme name="Droplet">
      <a:dk1>
        <a:srgbClr val="000000"/>
      </a:dk1>
      <a:lt1>
        <a:srgbClr val="FFFFFF"/>
      </a:lt1>
      <a:dk2>
        <a:srgbClr val="A7A7A7"/>
      </a:dk2>
      <a:lt2>
        <a:srgbClr val="535353"/>
      </a:lt2>
      <a:accent1>
        <a:srgbClr val="2FA3EE"/>
      </a:accent1>
      <a:accent2>
        <a:srgbClr val="4BCAAD"/>
      </a:accent2>
      <a:accent3>
        <a:srgbClr val="86C157"/>
      </a:accent3>
      <a:accent4>
        <a:srgbClr val="D99C3F"/>
      </a:accent4>
      <a:accent5>
        <a:srgbClr val="CE6633"/>
      </a:accent5>
      <a:accent6>
        <a:srgbClr val="A35DD1"/>
      </a:accent6>
      <a:hlink>
        <a:srgbClr val="0000FF"/>
      </a:hlink>
      <a:folHlink>
        <a:srgbClr val="FF00FF"/>
      </a:folHlink>
    </a:clrScheme>
    <a:fontScheme name="Droplet">
      <a:majorFont>
        <a:latin typeface="Tw Cen MT"/>
        <a:ea typeface="Tw Cen MT"/>
        <a:cs typeface="Tw Cen MT"/>
      </a:majorFont>
      <a:minorFont>
        <a:latin typeface="Helvetica"/>
        <a:ea typeface="Helvetica"/>
        <a:cs typeface="Helvetica"/>
      </a:minorFont>
    </a:fontScheme>
    <a:fmtScheme name="Drople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28000"/>
              </a:srgbClr>
            </a:outerShdw>
          </a:effectLst>
        </a:effectStyle>
        <a:effectStyle>
          <a:effectLst>
            <a:outerShdw blurRad="50800" dist="25400" dir="5400000" rotWithShape="0">
              <a:srgbClr val="000000">
                <a:alpha val="28000"/>
              </a:srgbClr>
            </a:outerShdw>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5875" cap="flat">
          <a:solidFill>
            <a:schemeClr val="accent1"/>
          </a:solidFill>
          <a:prstDash val="solid"/>
          <a:round/>
        </a:ln>
        <a:effectLst>
          <a:outerShdw blurRad="50800" dist="25400" dir="5400000" rotWithShape="0">
            <a:srgbClr val="000000">
              <a:alpha val="28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Tw Cen M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5875"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Tw Cen M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122</TotalTime>
  <Words>340</Words>
  <Application>Microsoft Office PowerPoint</Application>
  <PresentationFormat>מותאם אישית</PresentationFormat>
  <Paragraphs>60</Paragraphs>
  <Slides>1</Slides>
  <Notes>0</Notes>
  <HiddenSlides>0</HiddenSlides>
  <MMClips>0</MMClips>
  <ScaleCrop>false</ScaleCrop>
  <HeadingPairs>
    <vt:vector size="6" baseType="variant">
      <vt:variant>
        <vt:lpstr>גופנים בשימוש</vt:lpstr>
      </vt:variant>
      <vt:variant>
        <vt:i4>2</vt:i4>
      </vt:variant>
      <vt:variant>
        <vt:lpstr>ערכת נושא</vt:lpstr>
      </vt:variant>
      <vt:variant>
        <vt:i4>1</vt:i4>
      </vt:variant>
      <vt:variant>
        <vt:lpstr>כותרות שקופיות</vt:lpstr>
      </vt:variant>
      <vt:variant>
        <vt:i4>1</vt:i4>
      </vt:variant>
    </vt:vector>
  </HeadingPairs>
  <TitlesOfParts>
    <vt:vector size="4" baseType="lpstr">
      <vt:lpstr>Arial</vt:lpstr>
      <vt:lpstr>Tw Cen MT</vt:lpstr>
      <vt:lpstr>Droplet</vt:lpstr>
      <vt:lpstr>מצגת של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dc:creator>Shani</dc:creator>
  <cp:lastModifiedBy> </cp:lastModifiedBy>
  <cp:revision>10</cp:revision>
  <dcterms:modified xsi:type="dcterms:W3CDTF">2023-06-21T06:38:17Z</dcterms:modified>
</cp:coreProperties>
</file>